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586" r:id="rId3"/>
    <p:sldId id="257" r:id="rId4"/>
    <p:sldId id="256" r:id="rId5"/>
    <p:sldId id="258" r:id="rId6"/>
    <p:sldId id="259" r:id="rId7"/>
    <p:sldId id="265" r:id="rId8"/>
    <p:sldId id="306" r:id="rId9"/>
    <p:sldId id="260" r:id="rId10"/>
    <p:sldId id="261" r:id="rId11"/>
    <p:sldId id="262" r:id="rId12"/>
    <p:sldId id="263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7" r:id="rId53"/>
    <p:sldId id="308" r:id="rId54"/>
    <p:sldId id="309" r:id="rId55"/>
    <p:sldId id="311" r:id="rId56"/>
    <p:sldId id="310" r:id="rId57"/>
    <p:sldId id="312" r:id="rId58"/>
    <p:sldId id="313" r:id="rId59"/>
    <p:sldId id="314" r:id="rId60"/>
    <p:sldId id="315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29" r:id="rId82"/>
    <p:sldId id="330" r:id="rId83"/>
    <p:sldId id="331" r:id="rId84"/>
    <p:sldId id="340" r:id="rId85"/>
    <p:sldId id="341" r:id="rId86"/>
    <p:sldId id="342" r:id="rId87"/>
    <p:sldId id="343" r:id="rId88"/>
    <p:sldId id="344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6" r:id="rId98"/>
    <p:sldId id="354" r:id="rId99"/>
    <p:sldId id="355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5" r:id="rId128"/>
    <p:sldId id="384" r:id="rId129"/>
    <p:sldId id="386" r:id="rId130"/>
    <p:sldId id="387" r:id="rId131"/>
    <p:sldId id="388" r:id="rId132"/>
    <p:sldId id="389" r:id="rId133"/>
    <p:sldId id="394" r:id="rId134"/>
    <p:sldId id="390" r:id="rId135"/>
    <p:sldId id="391" r:id="rId136"/>
    <p:sldId id="392" r:id="rId137"/>
    <p:sldId id="393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15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6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4" r:id="rId186"/>
    <p:sldId id="441" r:id="rId187"/>
    <p:sldId id="442" r:id="rId188"/>
    <p:sldId id="443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2" r:id="rId206"/>
    <p:sldId id="501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5" r:id="rId217"/>
    <p:sldId id="476" r:id="rId218"/>
    <p:sldId id="477" r:id="rId219"/>
    <p:sldId id="478" r:id="rId220"/>
    <p:sldId id="479" r:id="rId221"/>
    <p:sldId id="480" r:id="rId222"/>
    <p:sldId id="481" r:id="rId223"/>
    <p:sldId id="482" r:id="rId224"/>
    <p:sldId id="483" r:id="rId225"/>
    <p:sldId id="487" r:id="rId226"/>
    <p:sldId id="486" r:id="rId227"/>
    <p:sldId id="518" r:id="rId228"/>
    <p:sldId id="488" r:id="rId229"/>
    <p:sldId id="489" r:id="rId230"/>
    <p:sldId id="490" r:id="rId231"/>
    <p:sldId id="491" r:id="rId232"/>
    <p:sldId id="492" r:id="rId233"/>
    <p:sldId id="570" r:id="rId234"/>
    <p:sldId id="571" r:id="rId235"/>
    <p:sldId id="572" r:id="rId236"/>
    <p:sldId id="569" r:id="rId237"/>
    <p:sldId id="493" r:id="rId238"/>
    <p:sldId id="494" r:id="rId239"/>
    <p:sldId id="495" r:id="rId240"/>
    <p:sldId id="573" r:id="rId241"/>
    <p:sldId id="574" r:id="rId242"/>
    <p:sldId id="575" r:id="rId243"/>
    <p:sldId id="576" r:id="rId244"/>
    <p:sldId id="496" r:id="rId245"/>
    <p:sldId id="549" r:id="rId246"/>
    <p:sldId id="497" r:id="rId247"/>
    <p:sldId id="578" r:id="rId248"/>
    <p:sldId id="498" r:id="rId249"/>
    <p:sldId id="550" r:id="rId250"/>
    <p:sldId id="551" r:id="rId251"/>
    <p:sldId id="552" r:id="rId252"/>
    <p:sldId id="553" r:id="rId253"/>
    <p:sldId id="554" r:id="rId254"/>
    <p:sldId id="555" r:id="rId255"/>
    <p:sldId id="559" r:id="rId256"/>
    <p:sldId id="580" r:id="rId257"/>
    <p:sldId id="579" r:id="rId258"/>
    <p:sldId id="499" r:id="rId259"/>
    <p:sldId id="500" r:id="rId260"/>
    <p:sldId id="502" r:id="rId261"/>
    <p:sldId id="503" r:id="rId262"/>
    <p:sldId id="504" r:id="rId263"/>
    <p:sldId id="505" r:id="rId264"/>
    <p:sldId id="506" r:id="rId265"/>
    <p:sldId id="577" r:id="rId266"/>
    <p:sldId id="563" r:id="rId267"/>
    <p:sldId id="564" r:id="rId268"/>
    <p:sldId id="565" r:id="rId269"/>
    <p:sldId id="566" r:id="rId270"/>
    <p:sldId id="567" r:id="rId271"/>
    <p:sldId id="568" r:id="rId272"/>
    <p:sldId id="507" r:id="rId273"/>
    <p:sldId id="513" r:id="rId274"/>
    <p:sldId id="508" r:id="rId275"/>
    <p:sldId id="514" r:id="rId276"/>
    <p:sldId id="515" r:id="rId277"/>
    <p:sldId id="509" r:id="rId278"/>
    <p:sldId id="510" r:id="rId279"/>
    <p:sldId id="511" r:id="rId280"/>
    <p:sldId id="516" r:id="rId281"/>
    <p:sldId id="512" r:id="rId282"/>
    <p:sldId id="517" r:id="rId283"/>
    <p:sldId id="519" r:id="rId284"/>
    <p:sldId id="520" r:id="rId285"/>
    <p:sldId id="521" r:id="rId286"/>
    <p:sldId id="522" r:id="rId287"/>
    <p:sldId id="584" r:id="rId288"/>
    <p:sldId id="585" r:id="rId289"/>
    <p:sldId id="523" r:id="rId290"/>
    <p:sldId id="524" r:id="rId291"/>
    <p:sldId id="525" r:id="rId292"/>
    <p:sldId id="526" r:id="rId293"/>
    <p:sldId id="581" r:id="rId294"/>
    <p:sldId id="527" r:id="rId295"/>
    <p:sldId id="528" r:id="rId296"/>
    <p:sldId id="529" r:id="rId297"/>
    <p:sldId id="530" r:id="rId298"/>
    <p:sldId id="531" r:id="rId299"/>
    <p:sldId id="582" r:id="rId300"/>
    <p:sldId id="583" r:id="rId301"/>
    <p:sldId id="532" r:id="rId302"/>
    <p:sldId id="533" r:id="rId303"/>
    <p:sldId id="534" r:id="rId304"/>
    <p:sldId id="535" r:id="rId305"/>
    <p:sldId id="536" r:id="rId306"/>
    <p:sldId id="537" r:id="rId307"/>
    <p:sldId id="538" r:id="rId308"/>
    <p:sldId id="539" r:id="rId309"/>
    <p:sldId id="540" r:id="rId310"/>
    <p:sldId id="541" r:id="rId311"/>
    <p:sldId id="542" r:id="rId312"/>
    <p:sldId id="543" r:id="rId313"/>
    <p:sldId id="544" r:id="rId314"/>
    <p:sldId id="545" r:id="rId315"/>
    <p:sldId id="546" r:id="rId316"/>
    <p:sldId id="548" r:id="rId317"/>
    <p:sldId id="484" r:id="rId318"/>
    <p:sldId id="485" r:id="rId3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0" autoAdjust="0"/>
    <p:restoredTop sz="94660"/>
  </p:normalViewPr>
  <p:slideViewPr>
    <p:cSldViewPr snapToGrid="0">
      <p:cViewPr>
        <p:scale>
          <a:sx n="125" d="100"/>
          <a:sy n="125" d="100"/>
        </p:scale>
        <p:origin x="1488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presProps" Target="presProp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6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6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45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43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63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50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3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40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14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C94F2-B6DF-46E0-B943-4431C5FBFC6D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EF61D-DF2E-49B2-A581-A0C921325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23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2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9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3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5" Type="http://schemas.openxmlformats.org/officeDocument/2006/relationships/image" Target="../media/image332.pn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5.png"/><Relationship Id="rId4" Type="http://schemas.openxmlformats.org/officeDocument/2006/relationships/image" Target="../media/image37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7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2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3" Type="http://schemas.openxmlformats.org/officeDocument/2006/relationships/image" Target="../media/image441.png"/><Relationship Id="rId7" Type="http://schemas.openxmlformats.org/officeDocument/2006/relationships/image" Target="../media/image44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2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9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3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0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507.png"/><Relationship Id="rId7" Type="http://schemas.openxmlformats.org/officeDocument/2006/relationships/image" Target="../media/image511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image" Target="../media/image509.png"/><Relationship Id="rId4" Type="http://schemas.openxmlformats.org/officeDocument/2006/relationships/image" Target="../media/image50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2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5.png"/><Relationship Id="rId4" Type="http://schemas.openxmlformats.org/officeDocument/2006/relationships/image" Target="../media/image544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2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7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3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4.png"/><Relationship Id="rId4" Type="http://schemas.openxmlformats.org/officeDocument/2006/relationships/image" Target="../media/image583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8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4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jpe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9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5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9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4.png"/><Relationship Id="rId5" Type="http://schemas.openxmlformats.org/officeDocument/2006/relationships/image" Target="../media/image643.png"/><Relationship Id="rId4" Type="http://schemas.openxmlformats.org/officeDocument/2006/relationships/image" Target="../media/image642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7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0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5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1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4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9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5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55620" y="3105835"/>
            <a:ext cx="608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>
                <a:solidFill>
                  <a:srgbClr val="FF0000"/>
                </a:solidFill>
              </a:rPr>
              <a:t>자바스크립트 시즌</a:t>
            </a:r>
            <a:r>
              <a:rPr lang="en-US" altLang="ko-KR" sz="3600" b="1" smtClean="0">
                <a:solidFill>
                  <a:srgbClr val="FF0000"/>
                </a:solidFill>
              </a:rPr>
              <a:t>2</a:t>
            </a:r>
            <a:endParaRPr lang="ko-KR" altLang="en-US" sz="3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1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56" y="1843087"/>
            <a:ext cx="4564277" cy="21963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22" y="192574"/>
            <a:ext cx="5530292" cy="6019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622" y="691978"/>
            <a:ext cx="5073624" cy="58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40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3214687"/>
            <a:ext cx="29527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07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404937"/>
            <a:ext cx="62198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566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63" y="204537"/>
            <a:ext cx="5876925" cy="2057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5" y="2261937"/>
            <a:ext cx="6057900" cy="4286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63" y="269207"/>
            <a:ext cx="4972050" cy="3143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63" y="3412457"/>
            <a:ext cx="4867275" cy="1895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375" y="5307932"/>
            <a:ext cx="49720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664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68342" y="220077"/>
            <a:ext cx="9455317" cy="6480000"/>
            <a:chOff x="413084" y="220077"/>
            <a:chExt cx="9455317" cy="648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084" y="220077"/>
              <a:ext cx="4398956" cy="648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451" y="220077"/>
              <a:ext cx="4933950" cy="3448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3263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791828"/>
            <a:ext cx="5867400" cy="1400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2676525"/>
            <a:ext cx="5886450" cy="1504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77" y="2486025"/>
            <a:ext cx="5829300" cy="942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229" y="3354805"/>
            <a:ext cx="5800725" cy="533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" y="4439653"/>
            <a:ext cx="5867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908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" y="2152650"/>
            <a:ext cx="5991225" cy="2552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12" y="2092130"/>
            <a:ext cx="6034088" cy="26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010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83919" y="222885"/>
            <a:ext cx="9624163" cy="6480000"/>
            <a:chOff x="481966" y="222885"/>
            <a:chExt cx="9624163" cy="648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966" y="222885"/>
              <a:ext cx="4583415" cy="648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4502" y="222885"/>
              <a:ext cx="4561627" cy="64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3406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27823" y="248602"/>
            <a:ext cx="9536355" cy="6480000"/>
            <a:chOff x="1126807" y="248602"/>
            <a:chExt cx="9536355" cy="648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807" y="248602"/>
              <a:ext cx="4695973" cy="648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1250" y="248602"/>
              <a:ext cx="4471912" cy="64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705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69632" y="158520"/>
            <a:ext cx="10852736" cy="6540960"/>
            <a:chOff x="528637" y="238125"/>
            <a:chExt cx="10852736" cy="65409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637" y="299085"/>
              <a:ext cx="4832936" cy="648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573" y="238125"/>
              <a:ext cx="6019800" cy="5238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66072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87" y="3162300"/>
            <a:ext cx="39338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2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99" y="1923446"/>
            <a:ext cx="5490777" cy="27925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78" y="1699117"/>
            <a:ext cx="5378921" cy="32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200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8109" y="481012"/>
            <a:ext cx="11975782" cy="5895975"/>
            <a:chOff x="216218" y="481012"/>
            <a:chExt cx="11975782" cy="5895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218" y="481012"/>
              <a:ext cx="5953125" cy="58959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350" y="750570"/>
              <a:ext cx="5962650" cy="506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91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098483" y="238125"/>
            <a:ext cx="5995035" cy="7058977"/>
            <a:chOff x="333375" y="238125"/>
            <a:chExt cx="5995035" cy="70589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375" y="238125"/>
              <a:ext cx="5886450" cy="35623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285" y="3706177"/>
              <a:ext cx="5953125" cy="3590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84160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" y="541020"/>
            <a:ext cx="5886450" cy="3124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05" y="541020"/>
            <a:ext cx="5953125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05" y="1522095"/>
            <a:ext cx="58959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49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3162300"/>
            <a:ext cx="4886325" cy="533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899535"/>
            <a:ext cx="76200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793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" y="195262"/>
            <a:ext cx="5857875" cy="4257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320040"/>
            <a:ext cx="6153150" cy="5257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43" y="4396067"/>
            <a:ext cx="3538538" cy="10064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845" y="4389986"/>
            <a:ext cx="1647825" cy="22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522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804987"/>
            <a:ext cx="60483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15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225742"/>
            <a:ext cx="2590800" cy="371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" y="597217"/>
            <a:ext cx="5857875" cy="1657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" y="2361247"/>
            <a:ext cx="3490098" cy="16563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99" y="411478"/>
            <a:ext cx="4978405" cy="16002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2072640"/>
            <a:ext cx="5119444" cy="40033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39" y="4017644"/>
            <a:ext cx="5029201" cy="263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547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0696" y="220980"/>
            <a:ext cx="11690608" cy="6583680"/>
            <a:chOff x="388620" y="220980"/>
            <a:chExt cx="11690608" cy="658368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20" y="414337"/>
              <a:ext cx="5867400" cy="60293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0335" y="220980"/>
              <a:ext cx="5588893" cy="6583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8650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40982"/>
            <a:ext cx="5829300" cy="1209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352" y="240982"/>
            <a:ext cx="5387077" cy="65093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" y="1691408"/>
            <a:ext cx="5553075" cy="19357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62" y="3938587"/>
            <a:ext cx="29718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93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4409" y="124777"/>
            <a:ext cx="10943182" cy="6480000"/>
            <a:chOff x="476250" y="124777"/>
            <a:chExt cx="10943182" cy="648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50" y="124777"/>
              <a:ext cx="4885282" cy="648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532" y="431482"/>
              <a:ext cx="6057900" cy="2809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0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4" y="2611156"/>
            <a:ext cx="5355496" cy="19000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90" y="0"/>
            <a:ext cx="5890054" cy="6763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190" y="676329"/>
            <a:ext cx="4474289" cy="60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210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54406" y="793094"/>
            <a:ext cx="10283189" cy="5836305"/>
            <a:chOff x="545783" y="793094"/>
            <a:chExt cx="10283189" cy="583630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783" y="890587"/>
              <a:ext cx="5359718" cy="452730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7420" y="793094"/>
              <a:ext cx="4801552" cy="583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504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2724150"/>
            <a:ext cx="495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94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7" y="3176587"/>
            <a:ext cx="34766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255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90500"/>
            <a:ext cx="5886450" cy="6477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067425" y="190500"/>
            <a:ext cx="5924550" cy="4533900"/>
            <a:chOff x="515302" y="370522"/>
            <a:chExt cx="5924550" cy="45339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02" y="370522"/>
              <a:ext cx="5857875" cy="6000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302" y="970597"/>
              <a:ext cx="5924550" cy="393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6466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83845"/>
            <a:ext cx="5905500" cy="4400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70" y="283845"/>
            <a:ext cx="546865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668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067050" y="359092"/>
            <a:ext cx="6057900" cy="6105525"/>
            <a:chOff x="369570" y="359092"/>
            <a:chExt cx="6057900" cy="61055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20" y="359092"/>
              <a:ext cx="6019800" cy="16287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70" y="1987867"/>
              <a:ext cx="6057900" cy="447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2965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795462"/>
            <a:ext cx="5867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185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090612"/>
            <a:ext cx="67437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432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552575"/>
            <a:ext cx="5867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12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49313" y="1676400"/>
            <a:ext cx="10493375" cy="3128962"/>
            <a:chOff x="384175" y="1676400"/>
            <a:chExt cx="10493375" cy="31289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175" y="1676400"/>
              <a:ext cx="4963181" cy="31289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3106" y="1676400"/>
              <a:ext cx="5244444" cy="2866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27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090" y="203499"/>
            <a:ext cx="4315936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872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12" y="3157537"/>
            <a:ext cx="1857375" cy="542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87" y="2528887"/>
            <a:ext cx="2314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651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1700212"/>
            <a:ext cx="4924425" cy="345757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280150" y="2203450"/>
            <a:ext cx="2209800" cy="635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733800" y="2425700"/>
            <a:ext cx="30924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733800" y="3994150"/>
            <a:ext cx="47561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733800" y="4224337"/>
            <a:ext cx="47561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3733800" y="4454524"/>
            <a:ext cx="4387850" cy="635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3733800" y="4691061"/>
            <a:ext cx="4387850" cy="635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733800" y="4927598"/>
            <a:ext cx="47561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733800" y="5157787"/>
            <a:ext cx="47561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213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95275"/>
            <a:ext cx="4953000" cy="1238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" y="1533525"/>
            <a:ext cx="5086350" cy="446722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399847" y="729615"/>
            <a:ext cx="5000625" cy="4404360"/>
            <a:chOff x="5942647" y="523875"/>
            <a:chExt cx="5000625" cy="440436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8460" y="523875"/>
              <a:ext cx="3429000" cy="20193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2647" y="2813685"/>
              <a:ext cx="5000625" cy="2114550"/>
            </a:xfrm>
            <a:prstGeom prst="rect">
              <a:avLst/>
            </a:prstGeom>
          </p:spPr>
        </p:pic>
      </p:grpSp>
      <p:cxnSp>
        <p:nvCxnSpPr>
          <p:cNvPr id="7" name="직선 연결선 6"/>
          <p:cNvCxnSpPr/>
          <p:nvPr/>
        </p:nvCxnSpPr>
        <p:spPr>
          <a:xfrm>
            <a:off x="6502400" y="3716337"/>
            <a:ext cx="47561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8926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2706052"/>
            <a:ext cx="4152900" cy="485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92" y="4532947"/>
            <a:ext cx="3533775" cy="2019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767" y="4532947"/>
            <a:ext cx="2133600" cy="2047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367" y="1084897"/>
            <a:ext cx="23336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968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614362"/>
            <a:ext cx="4972050" cy="5629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810" y="1749381"/>
            <a:ext cx="4674870" cy="311313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41400" y="5430837"/>
            <a:ext cx="47561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6738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85" y="195262"/>
            <a:ext cx="5238750" cy="3590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95262"/>
            <a:ext cx="5010150" cy="6467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688" y="4008760"/>
            <a:ext cx="5331143" cy="255206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263650" y="2020887"/>
            <a:ext cx="47561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263650" y="2243137"/>
            <a:ext cx="47561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611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2" y="3100387"/>
            <a:ext cx="52863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591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78" y="144304"/>
            <a:ext cx="4416045" cy="656939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3962400" y="833437"/>
            <a:ext cx="4197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3431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76663" y="1981200"/>
            <a:ext cx="4638675" cy="2895600"/>
            <a:chOff x="3776662" y="1132522"/>
            <a:chExt cx="4638675" cy="2895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5275" y="1132522"/>
              <a:ext cx="3981450" cy="9810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6662" y="2113597"/>
              <a:ext cx="4638675" cy="1914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390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40899" y="161449"/>
            <a:ext cx="9910203" cy="6535103"/>
            <a:chOff x="636270" y="322897"/>
            <a:chExt cx="9910203" cy="653510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270" y="322897"/>
              <a:ext cx="5067300" cy="3171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3120" y="322897"/>
              <a:ext cx="4633353" cy="6535103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778000" y="903287"/>
            <a:ext cx="4197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623050" y="4554537"/>
            <a:ext cx="4197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86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295525"/>
            <a:ext cx="66103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777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160020"/>
            <a:ext cx="4485312" cy="65303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508" y="160020"/>
            <a:ext cx="6754424" cy="19457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854" y="2162050"/>
            <a:ext cx="6637978" cy="199990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952500" y="814387"/>
            <a:ext cx="4197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952500" y="3049587"/>
            <a:ext cx="4197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52500" y="3246437"/>
            <a:ext cx="4197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64" y="4136792"/>
            <a:ext cx="3222625" cy="25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03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40619" y="213837"/>
            <a:ext cx="9910763" cy="6408909"/>
            <a:chOff x="536257" y="213837"/>
            <a:chExt cx="9910763" cy="64089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257" y="213837"/>
              <a:ext cx="4488709" cy="608742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9805" y="213837"/>
              <a:ext cx="4387215" cy="6408909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6788150" y="808037"/>
            <a:ext cx="8890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083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75619" y="704850"/>
            <a:ext cx="8640763" cy="5634037"/>
            <a:chOff x="1062037" y="704850"/>
            <a:chExt cx="8640763" cy="56340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2037" y="704850"/>
              <a:ext cx="4305965" cy="563403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8100" y="2316955"/>
              <a:ext cx="3314700" cy="2409825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2514600" y="3309937"/>
            <a:ext cx="1911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2310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2" y="3109912"/>
            <a:ext cx="4905375" cy="638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23" y="4498975"/>
            <a:ext cx="3457575" cy="2000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4" y="4498975"/>
            <a:ext cx="2085975" cy="2057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925" y="1150937"/>
            <a:ext cx="2305050" cy="549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223" y="892175"/>
            <a:ext cx="39147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7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742950"/>
            <a:ext cx="5867400" cy="5372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087" y="356578"/>
            <a:ext cx="4325813" cy="6342671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7626350" y="742950"/>
            <a:ext cx="35115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7035800" y="946150"/>
            <a:ext cx="16510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4376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34270" y="182562"/>
            <a:ext cx="9923461" cy="6480000"/>
            <a:chOff x="377826" y="182562"/>
            <a:chExt cx="9923461" cy="648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826" y="182562"/>
              <a:ext cx="4744421" cy="648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6081" y="253912"/>
              <a:ext cx="5005206" cy="633730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250950" y="2262187"/>
            <a:ext cx="19050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172200" y="1906587"/>
            <a:ext cx="33337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7228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1" y="211137"/>
            <a:ext cx="4770739" cy="64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211137"/>
            <a:ext cx="5295900" cy="2169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2380748"/>
            <a:ext cx="5240912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437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65112"/>
            <a:ext cx="8477250" cy="223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837" y="123825"/>
            <a:ext cx="2143125" cy="6610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" y="2700337"/>
            <a:ext cx="3581400" cy="1000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25" y="3954780"/>
            <a:ext cx="5658038" cy="260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655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905" y="3316287"/>
            <a:ext cx="6072187" cy="25086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2" y="2447925"/>
            <a:ext cx="4905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223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2" y="3062413"/>
            <a:ext cx="2619375" cy="466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3613160"/>
            <a:ext cx="58674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5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743200" y="1409443"/>
            <a:ext cx="6705600" cy="4039114"/>
            <a:chOff x="2743200" y="2191008"/>
            <a:chExt cx="6705600" cy="40391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0350" y="2686822"/>
              <a:ext cx="6591300" cy="13525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3200" y="4039372"/>
              <a:ext cx="6705600" cy="21907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8275" y="2191008"/>
              <a:ext cx="169545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642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5" y="927100"/>
            <a:ext cx="4733779" cy="47799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94" y="881061"/>
            <a:ext cx="5384321" cy="5095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6346" y="44450"/>
            <a:ext cx="1660983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410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2446"/>
          <a:stretch/>
        </p:blipFill>
        <p:spPr>
          <a:xfrm>
            <a:off x="66675" y="257175"/>
            <a:ext cx="6096000" cy="3333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9270"/>
          <a:stretch/>
        </p:blipFill>
        <p:spPr>
          <a:xfrm>
            <a:off x="6029325" y="257175"/>
            <a:ext cx="6096000" cy="539115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7346950" y="998537"/>
            <a:ext cx="44831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162675" y="1246187"/>
            <a:ext cx="247967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524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3043237"/>
            <a:ext cx="49244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8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81100" y="323850"/>
            <a:ext cx="9829800" cy="6381750"/>
            <a:chOff x="457200" y="323850"/>
            <a:chExt cx="9829800" cy="63817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323850"/>
              <a:ext cx="5002779" cy="63817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2600" y="323850"/>
              <a:ext cx="4724400" cy="2447925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238250" y="6705600"/>
            <a:ext cx="33337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238250" y="1727200"/>
            <a:ext cx="47752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238250" y="1955800"/>
            <a:ext cx="47752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238250" y="2171700"/>
            <a:ext cx="20955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7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200025"/>
            <a:ext cx="5924776" cy="65484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064" y="200026"/>
            <a:ext cx="5591175" cy="655372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342900" y="1373187"/>
            <a:ext cx="56070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42900" y="1614487"/>
            <a:ext cx="56070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42900" y="1906587"/>
            <a:ext cx="56070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42900" y="2173287"/>
            <a:ext cx="22669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438900" y="4332287"/>
            <a:ext cx="41402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438900" y="4567237"/>
            <a:ext cx="44577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438900" y="5335587"/>
            <a:ext cx="16446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438900" y="6573837"/>
            <a:ext cx="16446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129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3095625"/>
            <a:ext cx="5314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82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62539" y="312420"/>
            <a:ext cx="9666922" cy="6354020"/>
            <a:chOff x="711518" y="312420"/>
            <a:chExt cx="9666922" cy="63540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518" y="312420"/>
              <a:ext cx="4333016" cy="624363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0247" y="312420"/>
              <a:ext cx="4588193" cy="635402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2698750" y="4764087"/>
            <a:ext cx="26924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47800" y="6446837"/>
            <a:ext cx="18097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695700" y="5710237"/>
            <a:ext cx="18097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10327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97" y="196692"/>
            <a:ext cx="5276206" cy="646461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3562350" y="1690687"/>
            <a:ext cx="49847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562350" y="1936220"/>
            <a:ext cx="49847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62350" y="2181753"/>
            <a:ext cx="34417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62350" y="2427287"/>
            <a:ext cx="23939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4397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63088" y="106681"/>
            <a:ext cx="9665825" cy="6575908"/>
            <a:chOff x="582930" y="106681"/>
            <a:chExt cx="9665825" cy="65759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930" y="106681"/>
              <a:ext cx="4583430" cy="657590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3540" y="110490"/>
              <a:ext cx="4785215" cy="6572099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2374900" y="573087"/>
            <a:ext cx="33337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374900" y="1398587"/>
            <a:ext cx="33337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77950" y="1608137"/>
            <a:ext cx="37084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207250" y="363537"/>
            <a:ext cx="35560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080250" y="2719387"/>
            <a:ext cx="35560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940550" y="763587"/>
            <a:ext cx="38227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080250" y="3557587"/>
            <a:ext cx="35560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0785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161925"/>
            <a:ext cx="4991100" cy="6534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25" y="1509712"/>
            <a:ext cx="4933950" cy="383857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10414000" y="725487"/>
            <a:ext cx="11366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134350" y="960437"/>
            <a:ext cx="25019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864350" y="1811337"/>
            <a:ext cx="13398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864350" y="2941637"/>
            <a:ext cx="1784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817100" y="3703637"/>
            <a:ext cx="1784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724650" y="4186237"/>
            <a:ext cx="47371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864350" y="5957887"/>
            <a:ext cx="28321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6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89" y="1096671"/>
            <a:ext cx="5786823" cy="47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466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7" y="77787"/>
            <a:ext cx="6486525" cy="4543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087" y="165100"/>
            <a:ext cx="4772025" cy="2857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4732949"/>
            <a:ext cx="4543425" cy="19456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813" y="3315855"/>
            <a:ext cx="4686299" cy="183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9780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3" y="691304"/>
            <a:ext cx="4046538" cy="5520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087" y="80962"/>
            <a:ext cx="1624013" cy="6428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774" y="171450"/>
            <a:ext cx="4926138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445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962275" y="2383631"/>
            <a:ext cx="6267450" cy="2090738"/>
            <a:chOff x="2962275" y="3043237"/>
            <a:chExt cx="6267450" cy="209073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2275" y="3043237"/>
              <a:ext cx="6267450" cy="7715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937" y="3895725"/>
              <a:ext cx="5572125" cy="123825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50" y="4959350"/>
            <a:ext cx="3771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921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923925"/>
            <a:ext cx="62960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8207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6211"/>
            <a:ext cx="4562475" cy="2162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913" y="176211"/>
            <a:ext cx="1979620" cy="6505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" y="2646362"/>
            <a:ext cx="3676650" cy="3457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024" y="176211"/>
            <a:ext cx="4325476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6161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05163" y="2438400"/>
            <a:ext cx="5781675" cy="1381125"/>
            <a:chOff x="4081462" y="2438400"/>
            <a:chExt cx="5781675" cy="13811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1462" y="3038475"/>
              <a:ext cx="4029075" cy="7810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0537" y="2438400"/>
              <a:ext cx="1752600" cy="1381125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3625851" y="4252912"/>
            <a:ext cx="4940299" cy="333375"/>
            <a:chOff x="835025" y="5137150"/>
            <a:chExt cx="4940299" cy="3333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25" y="5146675"/>
              <a:ext cx="1162050" cy="323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4750" y="5156200"/>
              <a:ext cx="1028700" cy="3143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9512" y="5137150"/>
              <a:ext cx="1057275" cy="3333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22849" y="5156200"/>
              <a:ext cx="752475" cy="314325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4675" y="4749800"/>
            <a:ext cx="4933950" cy="1828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388" y="4749800"/>
            <a:ext cx="4867275" cy="1038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1663" y="160338"/>
            <a:ext cx="4943475" cy="19621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9138" y="154782"/>
            <a:ext cx="49625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54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18" y="313132"/>
            <a:ext cx="6222365" cy="6231736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2984818" y="2160587"/>
            <a:ext cx="465042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727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450258"/>
            <a:ext cx="5668288" cy="3793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38" y="704850"/>
            <a:ext cx="5796722" cy="3219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39" y="4174636"/>
            <a:ext cx="5586412" cy="21991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221" y="4614585"/>
            <a:ext cx="2752725" cy="659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522" y="4614585"/>
            <a:ext cx="1413741" cy="21320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838" y="6373812"/>
            <a:ext cx="3832860" cy="120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39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97989" y="57151"/>
            <a:ext cx="10796022" cy="6661150"/>
            <a:chOff x="446087" y="57151"/>
            <a:chExt cx="10796022" cy="66611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087" y="466725"/>
              <a:ext cx="5707063" cy="533803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0800" y="57151"/>
              <a:ext cx="4771309" cy="666115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520" y="4610100"/>
            <a:ext cx="2196284" cy="2165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1760022"/>
            <a:ext cx="5043487" cy="50979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7491" y="-2152650"/>
            <a:ext cx="2428875" cy="9010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5634" y="340797"/>
            <a:ext cx="5381625" cy="1419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636" y="2651760"/>
            <a:ext cx="1668335" cy="22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903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377157" y="239040"/>
            <a:ext cx="9437687" cy="6234785"/>
            <a:chOff x="493713" y="239040"/>
            <a:chExt cx="9437687" cy="6234785"/>
          </a:xfrm>
        </p:grpSpPr>
        <p:grpSp>
          <p:nvGrpSpPr>
            <p:cNvPr id="8" name="그룹 7"/>
            <p:cNvGrpSpPr/>
            <p:nvPr/>
          </p:nvGrpSpPr>
          <p:grpSpPr>
            <a:xfrm>
              <a:off x="493713" y="239040"/>
              <a:ext cx="4491038" cy="6234785"/>
              <a:chOff x="493713" y="239040"/>
              <a:chExt cx="4491038" cy="623478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3713" y="762915"/>
                <a:ext cx="4491038" cy="5710910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713" y="239040"/>
                <a:ext cx="2152650" cy="523875"/>
              </a:xfrm>
              <a:prstGeom prst="rect">
                <a:avLst/>
              </a:prstGeom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6454" y="529609"/>
              <a:ext cx="3964946" cy="5944216"/>
            </a:xfrm>
            <a:prstGeom prst="rect">
              <a:avLst/>
            </a:prstGeom>
          </p:spPr>
        </p:pic>
      </p:grpSp>
      <p:cxnSp>
        <p:nvCxnSpPr>
          <p:cNvPr id="7" name="직선 연결선 6"/>
          <p:cNvCxnSpPr/>
          <p:nvPr/>
        </p:nvCxnSpPr>
        <p:spPr>
          <a:xfrm>
            <a:off x="2307590" y="1208087"/>
            <a:ext cx="344551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75740" y="1436687"/>
            <a:ext cx="344551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145440" y="2122487"/>
            <a:ext cx="160766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77157" y="2332037"/>
            <a:ext cx="62309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869657" y="2535237"/>
            <a:ext cx="88344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424147" y="2751137"/>
            <a:ext cx="265255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345" y="5419725"/>
            <a:ext cx="2760238" cy="12826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1" y="4768849"/>
            <a:ext cx="1331516" cy="193675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2453482" y="2954337"/>
            <a:ext cx="265255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292817" y="726402"/>
            <a:ext cx="341328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894275" y="910552"/>
            <a:ext cx="270692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894275" y="2047202"/>
            <a:ext cx="288472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4844" y="3446920"/>
            <a:ext cx="3981450" cy="9525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4159" y="647392"/>
            <a:ext cx="1980223" cy="28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180218" y="189000"/>
            <a:ext cx="9831565" cy="6480000"/>
            <a:chOff x="354226" y="74526"/>
            <a:chExt cx="9831565" cy="648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226" y="74526"/>
              <a:ext cx="4707864" cy="648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6934" y="74526"/>
              <a:ext cx="4758857" cy="64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9348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90" y="794514"/>
            <a:ext cx="3386137" cy="15502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90" y="2398713"/>
            <a:ext cx="1776944" cy="2605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40" y="5280027"/>
            <a:ext cx="3936717" cy="1104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112" y="5280027"/>
            <a:ext cx="43719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744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2020887"/>
            <a:ext cx="4886325" cy="103822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407780" y="2925762"/>
            <a:ext cx="7376441" cy="3868738"/>
            <a:chOff x="347662" y="2925762"/>
            <a:chExt cx="7376441" cy="38687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987" y="2925762"/>
              <a:ext cx="4543425" cy="10572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8112" y="3148012"/>
              <a:ext cx="2505991" cy="364648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662" y="4318793"/>
              <a:ext cx="4448175" cy="130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5394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067050" y="482600"/>
            <a:ext cx="6057900" cy="5943600"/>
            <a:chOff x="241299" y="482600"/>
            <a:chExt cx="6057900" cy="5943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787" y="482600"/>
              <a:ext cx="5876925" cy="44958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299" y="4978400"/>
              <a:ext cx="6057900" cy="144780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5560775" y="805142"/>
            <a:ext cx="33089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229055" y="1102322"/>
            <a:ext cx="57092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29055" y="1361402"/>
            <a:ext cx="331652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50" y="2368550"/>
            <a:ext cx="4819650" cy="9525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438" y="3420714"/>
            <a:ext cx="2138362" cy="3115372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3229055" y="5293322"/>
            <a:ext cx="564062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229055" y="5521922"/>
            <a:ext cx="53282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229055" y="6062942"/>
            <a:ext cx="53282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29055" y="6337262"/>
            <a:ext cx="398617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721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22602" y="304800"/>
            <a:ext cx="11146797" cy="6223000"/>
            <a:chOff x="358775" y="304800"/>
            <a:chExt cx="11146797" cy="6223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5" y="304800"/>
              <a:ext cx="5241297" cy="6223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072" y="382587"/>
              <a:ext cx="5905500" cy="3667125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584915" y="858482"/>
            <a:ext cx="49091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84915" y="1079462"/>
            <a:ext cx="49091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84915" y="1292822"/>
            <a:ext cx="387278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223" y="4004683"/>
            <a:ext cx="4164973" cy="28533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02" y="6527800"/>
            <a:ext cx="3832860" cy="120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4056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2900362"/>
            <a:ext cx="4914900" cy="523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450" y="2152650"/>
            <a:ext cx="3086100" cy="445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725" y="4957762"/>
            <a:ext cx="4400550" cy="1323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43" y="4357028"/>
            <a:ext cx="3389948" cy="19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5770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" y="326707"/>
            <a:ext cx="5915025" cy="3552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" y="3879532"/>
            <a:ext cx="6019800" cy="1685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522" y="180022"/>
            <a:ext cx="3571875" cy="1743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147" y="2005012"/>
            <a:ext cx="2914650" cy="40671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022" y="1923097"/>
            <a:ext cx="2952750" cy="4029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" y="5369385"/>
            <a:ext cx="5548313" cy="148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431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405062"/>
            <a:ext cx="4876800" cy="204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012950"/>
            <a:ext cx="1066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708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1508125"/>
            <a:ext cx="5010150" cy="100965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18188" y="2517775"/>
            <a:ext cx="6705392" cy="4124325"/>
            <a:chOff x="2389187" y="2517775"/>
            <a:chExt cx="6705392" cy="41243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9187" y="2698750"/>
              <a:ext cx="3863575" cy="37211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2213" y="2517775"/>
              <a:ext cx="2822366" cy="412432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075" y="113712"/>
            <a:ext cx="3476573" cy="17582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1562" y="2583179"/>
            <a:ext cx="1999025" cy="41586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0587" y="2982594"/>
            <a:ext cx="2409825" cy="374332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7353300" y="3413760"/>
            <a:ext cx="0" cy="2628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9779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297180"/>
            <a:ext cx="4977666" cy="64665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610" y="57150"/>
            <a:ext cx="5905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976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6090" y="91978"/>
            <a:ext cx="3997621" cy="6674044"/>
            <a:chOff x="4096703" y="33460"/>
            <a:chExt cx="3997621" cy="667404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2898" y="33460"/>
              <a:ext cx="3961426" cy="111716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6703" y="1150620"/>
              <a:ext cx="3997620" cy="555688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973" y="91979"/>
            <a:ext cx="3960071" cy="38958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953" y="0"/>
            <a:ext cx="2348019" cy="5454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921" y="26768"/>
            <a:ext cx="2178734" cy="39608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115" y="0"/>
            <a:ext cx="2011511" cy="422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9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3124200"/>
            <a:ext cx="54768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664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86163" y="2805113"/>
            <a:ext cx="5019675" cy="1247775"/>
            <a:chOff x="3586162" y="3219450"/>
            <a:chExt cx="5019675" cy="12477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8775" y="3219450"/>
              <a:ext cx="1314450" cy="4191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6162" y="3638550"/>
              <a:ext cx="5019675" cy="828675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3696733" y="3512782"/>
            <a:ext cx="49091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696733" y="3722332"/>
            <a:ext cx="49091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696733" y="3944582"/>
            <a:ext cx="53236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4915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26219" y="323850"/>
            <a:ext cx="11739563" cy="6138862"/>
            <a:chOff x="452437" y="323850"/>
            <a:chExt cx="11739563" cy="61388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7" y="395287"/>
              <a:ext cx="5953125" cy="60674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8875" y="323850"/>
              <a:ext cx="5953125" cy="285750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273765" y="991832"/>
            <a:ext cx="49091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70665" y="1518882"/>
            <a:ext cx="49091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693365" y="1791932"/>
            <a:ext cx="125023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37265" y="2052282"/>
            <a:ext cx="293933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1796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452437"/>
            <a:ext cx="5810250" cy="5953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3290822"/>
            <a:ext cx="2654300" cy="3114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" y="112433"/>
            <a:ext cx="2197100" cy="317838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645933" y="1861782"/>
            <a:ext cx="528851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282950" y="2122132"/>
            <a:ext cx="56515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82950" y="2395182"/>
            <a:ext cx="56515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282950" y="2668232"/>
            <a:ext cx="22352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792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3171825"/>
            <a:ext cx="4838700" cy="51435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95338" y="3896677"/>
            <a:ext cx="10601325" cy="2495550"/>
            <a:chOff x="245745" y="3896677"/>
            <a:chExt cx="10601325" cy="24955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9370" y="3896677"/>
              <a:ext cx="4457700" cy="10763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745" y="3944301"/>
              <a:ext cx="3181350" cy="9810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0955" y="3896677"/>
              <a:ext cx="2457450" cy="2495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7001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" y="242887"/>
            <a:ext cx="5048250" cy="6372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10" y="242887"/>
            <a:ext cx="4914900" cy="1400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5" y="1752600"/>
            <a:ext cx="2802036" cy="26936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480" y="1752600"/>
            <a:ext cx="2876550" cy="4086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471" y="4888706"/>
            <a:ext cx="40767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951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98" y="0"/>
            <a:ext cx="4095750" cy="1933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848" y="121920"/>
            <a:ext cx="2421368" cy="6332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032" y="1933575"/>
            <a:ext cx="5878816" cy="37166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036" y="56674"/>
            <a:ext cx="2886936" cy="18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4583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97" y="446722"/>
            <a:ext cx="5191125" cy="5172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758" y="723900"/>
            <a:ext cx="3796464" cy="54683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3" y="5618797"/>
            <a:ext cx="4359444" cy="954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02689" y="3458051"/>
            <a:ext cx="2208477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490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376236"/>
            <a:ext cx="4472940" cy="61502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42" y="376236"/>
            <a:ext cx="4424395" cy="62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306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75" y="1890712"/>
            <a:ext cx="5124450" cy="30765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03320" y="2072640"/>
            <a:ext cx="739140" cy="937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5149215"/>
            <a:ext cx="65151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22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195637"/>
            <a:ext cx="15240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6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576387"/>
            <a:ext cx="67246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837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1" y="90187"/>
            <a:ext cx="5811838" cy="667762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181100" y="369532"/>
            <a:ext cx="47244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3700" y="655282"/>
            <a:ext cx="5467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93700" y="921982"/>
            <a:ext cx="5467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93700" y="1766532"/>
            <a:ext cx="10223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80" y="90187"/>
            <a:ext cx="4549916" cy="66776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575" y="4486577"/>
            <a:ext cx="3624823" cy="2281237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9004300" y="4681182"/>
            <a:ext cx="33655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9004300" y="4833582"/>
            <a:ext cx="33655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004300" y="4998682"/>
            <a:ext cx="23431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90593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317500"/>
            <a:ext cx="5848350" cy="1676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2120900"/>
            <a:ext cx="4400550" cy="304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2120900"/>
            <a:ext cx="1920866" cy="4346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90" y="2120900"/>
            <a:ext cx="5210855" cy="2486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966" y="4733925"/>
            <a:ext cx="3968420" cy="11614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2607" y="4733925"/>
            <a:ext cx="2643877" cy="19065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976" y="6022414"/>
            <a:ext cx="32004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6924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" y="261937"/>
            <a:ext cx="5895975" cy="3095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937" y="528637"/>
            <a:ext cx="5886450" cy="2219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" y="3409950"/>
            <a:ext cx="4400550" cy="304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409950"/>
            <a:ext cx="1370844" cy="310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937" y="3692525"/>
            <a:ext cx="4038600" cy="2819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537" y="3595212"/>
            <a:ext cx="4692135" cy="28627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4813" y="2582608"/>
            <a:ext cx="3119437" cy="11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0245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7" y="1390650"/>
            <a:ext cx="59531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783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3853" y="1272540"/>
            <a:ext cx="11504295" cy="4978717"/>
            <a:chOff x="197167" y="1272540"/>
            <a:chExt cx="11504295" cy="497871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167" y="1272540"/>
              <a:ext cx="5717915" cy="497871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3137" y="1272540"/>
              <a:ext cx="5648325" cy="1885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83710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243012"/>
            <a:ext cx="5867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842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681162"/>
            <a:ext cx="5095875" cy="3495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110" y="1"/>
            <a:ext cx="2123263" cy="67665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942" y="1681162"/>
            <a:ext cx="41052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053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62350" y="2752725"/>
            <a:ext cx="5067300" cy="1000125"/>
            <a:chOff x="4833937" y="2752725"/>
            <a:chExt cx="5067300" cy="10001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3937" y="3105150"/>
              <a:ext cx="2524125" cy="6477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8062" y="2752725"/>
              <a:ext cx="2543175" cy="1000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75756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5" y="3243262"/>
            <a:ext cx="31432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1217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" y="323850"/>
            <a:ext cx="5934075" cy="6210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017" y="323850"/>
            <a:ext cx="5829300" cy="566737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8883650" y="648932"/>
            <a:ext cx="30162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236017" y="921982"/>
            <a:ext cx="51241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236017" y="1899882"/>
            <a:ext cx="26476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236017" y="2153882"/>
            <a:ext cx="43367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236017" y="2357082"/>
            <a:ext cx="393668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2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76450" y="2152650"/>
            <a:ext cx="8039100" cy="2552700"/>
            <a:chOff x="3910012" y="2152650"/>
            <a:chExt cx="8039100" cy="2552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0012" y="2152650"/>
              <a:ext cx="4371975" cy="25527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1987" y="3257550"/>
              <a:ext cx="3667125" cy="144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56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2690812"/>
            <a:ext cx="61722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555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86301" y="165116"/>
            <a:ext cx="10419398" cy="6574774"/>
            <a:chOff x="629602" y="165116"/>
            <a:chExt cx="10419398" cy="65747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602" y="165116"/>
              <a:ext cx="5972175" cy="22193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1777" y="165116"/>
              <a:ext cx="4447223" cy="6574774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940117" y="769582"/>
            <a:ext cx="56448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40117" y="1048982"/>
            <a:ext cx="56448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2657485"/>
            <a:ext cx="2628900" cy="1171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0" y="3975703"/>
            <a:ext cx="4577217" cy="25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091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762" y="3190875"/>
            <a:ext cx="38004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1093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8186" y="461962"/>
            <a:ext cx="10735628" cy="5934075"/>
            <a:chOff x="294322" y="461962"/>
            <a:chExt cx="10735628" cy="59340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322" y="461962"/>
              <a:ext cx="5934075" cy="59340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4650" y="461962"/>
              <a:ext cx="4305300" cy="1990725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908367" y="807682"/>
            <a:ext cx="56448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908367" y="1055332"/>
            <a:ext cx="56448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08367" y="1334732"/>
            <a:ext cx="56448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178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3" y="609600"/>
            <a:ext cx="5972175" cy="56388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3200717" y="1252182"/>
            <a:ext cx="56448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200717" y="1531582"/>
            <a:ext cx="56448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34840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79983"/>
            <a:ext cx="4812030" cy="66980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53" y="117082"/>
            <a:ext cx="5310187" cy="6538221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19417" y="585432"/>
            <a:ext cx="458438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9417" y="794982"/>
            <a:ext cx="458438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19417" y="1017232"/>
            <a:ext cx="100298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9946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3" y="852488"/>
            <a:ext cx="58197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7989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430212"/>
            <a:ext cx="59817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288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904875"/>
            <a:ext cx="4876800" cy="5048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563" y="904875"/>
            <a:ext cx="7286437" cy="20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2433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54480" y="167640"/>
            <a:ext cx="9083040" cy="6430612"/>
            <a:chOff x="350520" y="167640"/>
            <a:chExt cx="9083040" cy="643061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520" y="259080"/>
              <a:ext cx="4328160" cy="628848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120" y="167640"/>
              <a:ext cx="4282440" cy="6430612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6623367" y="3461982"/>
            <a:ext cx="388588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445567" y="3658832"/>
            <a:ext cx="31302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56505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" y="207645"/>
            <a:ext cx="5293995" cy="29789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3186581"/>
            <a:ext cx="5410200" cy="2057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5" y="5243981"/>
            <a:ext cx="3028950" cy="1400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970" y="252881"/>
            <a:ext cx="5934075" cy="639127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950267" y="858482"/>
            <a:ext cx="56448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50267" y="1106132"/>
            <a:ext cx="56448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50267" y="1385532"/>
            <a:ext cx="41462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55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32816" y="304800"/>
            <a:ext cx="10926369" cy="6015037"/>
            <a:chOff x="638175" y="304800"/>
            <a:chExt cx="10926369" cy="60150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175" y="304800"/>
              <a:ext cx="5657850" cy="405748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200" y="304800"/>
              <a:ext cx="5011344" cy="6015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18100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4777" y="461962"/>
            <a:ext cx="11962447" cy="6396038"/>
            <a:chOff x="102870" y="461962"/>
            <a:chExt cx="11962447" cy="639603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870" y="461962"/>
              <a:ext cx="6134100" cy="59340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1242" y="461962"/>
              <a:ext cx="5934075" cy="15049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6970" y="1907031"/>
              <a:ext cx="3837623" cy="4950969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222584" y="1084742"/>
            <a:ext cx="518761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22584" y="1357458"/>
            <a:ext cx="564882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2584" y="1628169"/>
            <a:ext cx="564882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376737" y="2223732"/>
            <a:ext cx="135956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02795" y="4006411"/>
            <a:ext cx="200726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839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1733550"/>
            <a:ext cx="58769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467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4564" y="1162050"/>
            <a:ext cx="11762873" cy="4533900"/>
            <a:chOff x="195262" y="392430"/>
            <a:chExt cx="11762873" cy="45339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262" y="392430"/>
              <a:ext cx="4867275" cy="45339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2537" y="392430"/>
              <a:ext cx="2981325" cy="27622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8710" y="3224862"/>
              <a:ext cx="6829425" cy="1631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57292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20862" y="130967"/>
            <a:ext cx="10750276" cy="6596063"/>
            <a:chOff x="590550" y="130967"/>
            <a:chExt cx="10750276" cy="659606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550" y="130967"/>
              <a:ext cx="6057900" cy="45053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9428" y="130967"/>
              <a:ext cx="4491398" cy="6596063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7478277" y="332769"/>
            <a:ext cx="328397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039125" y="543322"/>
            <a:ext cx="288091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039125" y="2155555"/>
            <a:ext cx="395773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111314" y="3689582"/>
            <a:ext cx="264629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111314" y="4345303"/>
            <a:ext cx="144915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78288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18724" y="207796"/>
            <a:ext cx="9754553" cy="6282538"/>
            <a:chOff x="441008" y="207796"/>
            <a:chExt cx="9754553" cy="628253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008" y="419099"/>
              <a:ext cx="4513956" cy="607123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1123" y="207796"/>
              <a:ext cx="5024438" cy="6282538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330141" y="633558"/>
            <a:ext cx="336217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437046" y="1277247"/>
            <a:ext cx="312154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30141" y="1475768"/>
            <a:ext cx="157548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919688" y="1848747"/>
            <a:ext cx="157548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08345" y="3039873"/>
            <a:ext cx="185221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408345" y="3202300"/>
            <a:ext cx="247183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08345" y="3376758"/>
            <a:ext cx="139501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408345" y="6186131"/>
            <a:ext cx="221316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408345" y="6348558"/>
            <a:ext cx="221316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326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3162300"/>
            <a:ext cx="4895850" cy="5334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630780" y="4108283"/>
            <a:ext cx="6930440" cy="2419350"/>
            <a:chOff x="184735" y="4108283"/>
            <a:chExt cx="6930440" cy="2419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735" y="4108283"/>
              <a:ext cx="2486025" cy="24193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0825" y="4108283"/>
              <a:ext cx="4324350" cy="1885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517771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3214687"/>
            <a:ext cx="15430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925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36050" y="254000"/>
            <a:ext cx="9919900" cy="6256337"/>
            <a:chOff x="474495" y="254000"/>
            <a:chExt cx="9919900" cy="62563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495" y="623887"/>
              <a:ext cx="4962525" cy="56102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675" y="254000"/>
              <a:ext cx="4358720" cy="6256337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582804" y="952395"/>
            <a:ext cx="410211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85761" y="1926953"/>
            <a:ext cx="170783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85761" y="2167584"/>
            <a:ext cx="263426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681" y="1436834"/>
            <a:ext cx="1814364" cy="12228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676" y="1215102"/>
            <a:ext cx="2382504" cy="14446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174" y="3552325"/>
            <a:ext cx="2721852" cy="8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133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99369" y="92073"/>
            <a:ext cx="9593262" cy="6657975"/>
            <a:chOff x="792163" y="92073"/>
            <a:chExt cx="9593262" cy="66579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163" y="393699"/>
              <a:ext cx="4277266" cy="60547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3375" y="92073"/>
              <a:ext cx="4972050" cy="6657975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985861" y="832079"/>
            <a:ext cx="339225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78267" y="1012553"/>
            <a:ext cx="259215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056672" y="1199043"/>
            <a:ext cx="232144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378267" y="1391548"/>
            <a:ext cx="180408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378267" y="2017190"/>
            <a:ext cx="191237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378267" y="2227742"/>
            <a:ext cx="399984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378267" y="2414232"/>
            <a:ext cx="40240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9450" y="2959768"/>
            <a:ext cx="1608819" cy="1146008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644476" y="5632679"/>
            <a:ext cx="205973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487" y="1922238"/>
            <a:ext cx="3306429" cy="120346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680951" y="4670077"/>
            <a:ext cx="4391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https://developer-talk.tistory.com/821</a:t>
            </a:r>
          </a:p>
        </p:txBody>
      </p:sp>
    </p:spTree>
    <p:extLst>
      <p:ext uri="{BB962C8B-B14F-4D97-AF65-F5344CB8AC3E}">
        <p14:creationId xmlns:p14="http://schemas.microsoft.com/office/powerpoint/2010/main" val="31206059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77913" y="258763"/>
            <a:ext cx="10036175" cy="6599237"/>
            <a:chOff x="963612" y="258763"/>
            <a:chExt cx="10036175" cy="65992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612" y="258763"/>
              <a:ext cx="4645223" cy="659923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2012" y="258763"/>
              <a:ext cx="5057775" cy="440055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197793" y="747858"/>
            <a:ext cx="438486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97793" y="946379"/>
            <a:ext cx="438486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97793" y="1156932"/>
            <a:ext cx="27365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97793" y="2336027"/>
            <a:ext cx="383742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97793" y="2552596"/>
            <a:ext cx="231542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97793" y="2763148"/>
            <a:ext cx="438486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033" y="5080971"/>
            <a:ext cx="2475497" cy="16599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9530" y="2985732"/>
            <a:ext cx="1383852" cy="37552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97" y="4015076"/>
            <a:ext cx="3567113" cy="106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06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0550" y="948274"/>
            <a:ext cx="11010900" cy="4961452"/>
            <a:chOff x="495300" y="1272660"/>
            <a:chExt cx="11010900" cy="49614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300" y="1370309"/>
              <a:ext cx="5087177" cy="486380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5475" y="1272660"/>
              <a:ext cx="5800725" cy="4138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92191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95688" y="294774"/>
            <a:ext cx="5000625" cy="1828800"/>
            <a:chOff x="3595687" y="1436687"/>
            <a:chExt cx="5000625" cy="18288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3950" y="1436687"/>
              <a:ext cx="2324100" cy="3524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5687" y="1789112"/>
              <a:ext cx="5000625" cy="1476375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2077536"/>
            <a:ext cx="2343150" cy="33337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3712393" y="910285"/>
            <a:ext cx="469166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712393" y="1168963"/>
            <a:ext cx="469166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712393" y="1361469"/>
            <a:ext cx="15935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43" y="2701090"/>
            <a:ext cx="3247026" cy="39724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495" y="2478505"/>
            <a:ext cx="1331217" cy="41950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712" y="3615489"/>
            <a:ext cx="2146975" cy="30580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327" y="2905813"/>
            <a:ext cx="4389048" cy="36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331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73175" y="161925"/>
            <a:ext cx="9645650" cy="6534150"/>
            <a:chOff x="708025" y="161925"/>
            <a:chExt cx="9645650" cy="65341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025" y="285750"/>
              <a:ext cx="4443669" cy="615473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3525" y="161925"/>
              <a:ext cx="5010150" cy="653415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9090509" y="4351317"/>
            <a:ext cx="15935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088630" y="4597964"/>
            <a:ext cx="291099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14777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39888" y="371156"/>
            <a:ext cx="8912225" cy="6209031"/>
            <a:chOff x="809625" y="371156"/>
            <a:chExt cx="8912225" cy="620903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625" y="552450"/>
              <a:ext cx="4032752" cy="566578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3037" y="371156"/>
              <a:ext cx="4468813" cy="6209031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3363477" y="940364"/>
            <a:ext cx="2207144" cy="10131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63277" y="1132869"/>
            <a:ext cx="2207144" cy="10131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43751" y="5241653"/>
            <a:ext cx="356069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763277" y="5416111"/>
            <a:ext cx="270377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232358" y="2378137"/>
            <a:ext cx="420235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232358" y="2582673"/>
            <a:ext cx="354330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20009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71600" y="152400"/>
            <a:ext cx="9448800" cy="6553200"/>
            <a:chOff x="1228725" y="152400"/>
            <a:chExt cx="9448800" cy="65532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8725" y="412749"/>
              <a:ext cx="4254441" cy="61309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5475" y="152400"/>
              <a:ext cx="4972050" cy="655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58942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1071562"/>
            <a:ext cx="48958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110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86176" y="359694"/>
            <a:ext cx="10819649" cy="6138612"/>
            <a:chOff x="449930" y="276726"/>
            <a:chExt cx="10819649" cy="613861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930" y="738187"/>
              <a:ext cx="3724275" cy="53816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959" y="276726"/>
              <a:ext cx="1872665" cy="613861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0379" y="276726"/>
              <a:ext cx="5029200" cy="5010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909535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2" y="1233487"/>
            <a:ext cx="49053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960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38112"/>
            <a:ext cx="44958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7938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6" y="489785"/>
            <a:ext cx="3552825" cy="1162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5" y="1852863"/>
            <a:ext cx="4234266" cy="48920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223" y="278230"/>
            <a:ext cx="4371975" cy="2571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177" y="2436394"/>
            <a:ext cx="2988680" cy="424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4906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2" y="3157537"/>
            <a:ext cx="27336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9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309812"/>
            <a:ext cx="66294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188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67125" y="2976562"/>
            <a:ext cx="4857750" cy="904875"/>
            <a:chOff x="4881562" y="2976562"/>
            <a:chExt cx="4857750" cy="904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1562" y="2976562"/>
              <a:ext cx="2428875" cy="9048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0437" y="2976562"/>
              <a:ext cx="2428875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65582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84487" y="499308"/>
            <a:ext cx="9023026" cy="6120000"/>
            <a:chOff x="859004" y="499308"/>
            <a:chExt cx="9023026" cy="612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004" y="499308"/>
              <a:ext cx="4257738" cy="612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449" y="499308"/>
              <a:ext cx="4281581" cy="612000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648978" y="1662258"/>
            <a:ext cx="39697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648978" y="1854763"/>
            <a:ext cx="39697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648978" y="2660879"/>
            <a:ext cx="378328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485173" y="3039873"/>
            <a:ext cx="313357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648978" y="3220346"/>
            <a:ext cx="233949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648978" y="3400820"/>
            <a:ext cx="189164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395435" y="1547957"/>
            <a:ext cx="125063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395435" y="916299"/>
            <a:ext cx="315763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694846" y="2155552"/>
            <a:ext cx="268840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395435" y="2330010"/>
            <a:ext cx="137094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0007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26130" y="287254"/>
            <a:ext cx="9139740" cy="6120000"/>
            <a:chOff x="897355" y="287254"/>
            <a:chExt cx="9139740" cy="612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7355" y="287254"/>
              <a:ext cx="4272756" cy="612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1953" y="287254"/>
              <a:ext cx="4435142" cy="612000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612883" y="723795"/>
            <a:ext cx="3987817" cy="18304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612883" y="1409595"/>
            <a:ext cx="3987817" cy="18304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612883" y="1602100"/>
            <a:ext cx="3987817" cy="18304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612883" y="1785453"/>
            <a:ext cx="3987817" cy="18304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612883" y="2008037"/>
            <a:ext cx="1088206" cy="4995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277125" y="5721784"/>
            <a:ext cx="408808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277125" y="5920305"/>
            <a:ext cx="408808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277125" y="6094763"/>
            <a:ext cx="408808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001000" y="2509352"/>
            <a:ext cx="23642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277125" y="2701858"/>
            <a:ext cx="283078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44932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alert( ) </a:t>
            </a:r>
            <a:r>
              <a:rPr lang="ko-KR" altLang="en-US" sz="3500" b="1" smtClean="0"/>
              <a:t>메서드 이용 경</a:t>
            </a:r>
            <a:r>
              <a:rPr lang="ko-KR" altLang="en-US" sz="3500" b="1"/>
              <a:t>고</a:t>
            </a:r>
            <a:r>
              <a:rPr lang="ko-KR" altLang="en-US" sz="3500" b="1" smtClean="0"/>
              <a:t>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986439" y="2683723"/>
            <a:ext cx="8219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alert(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경고창을 나타낼 수 있습니다</a:t>
            </a:r>
            <a:r>
              <a:rPr lang="en-US" altLang="ko-KR" sz="1400" smtClean="0"/>
              <a:t>. =&gt; </a:t>
            </a:r>
            <a:r>
              <a:rPr lang="ko-KR" altLang="en-US" sz="1400" smtClean="0"/>
              <a:t>다른 메서드 처럼 </a:t>
            </a:r>
            <a:r>
              <a:rPr lang="en-US" altLang="ko-KR" sz="1400" smtClean="0"/>
              <a:t>window </a:t>
            </a:r>
            <a:r>
              <a:rPr lang="ko-KR" altLang="en-US" sz="1400" smtClean="0"/>
              <a:t>객체 생략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338388" y="3752850"/>
            <a:ext cx="7515225" cy="1466850"/>
            <a:chOff x="857250" y="3752850"/>
            <a:chExt cx="7515225" cy="146685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525" y="3752850"/>
              <a:ext cx="4552950" cy="1466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50" y="4043363"/>
              <a:ext cx="2838450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882537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prompt( ) </a:t>
            </a:r>
            <a:r>
              <a:rPr lang="ko-KR" altLang="en-US" sz="3500" b="1" smtClean="0"/>
              <a:t>메서드 이용 질의응</a:t>
            </a:r>
            <a:r>
              <a:rPr lang="ko-KR" altLang="en-US" sz="3500" b="1"/>
              <a:t>답</a:t>
            </a:r>
            <a:r>
              <a:rPr lang="ko-KR" altLang="en-US" sz="3500" b="1" smtClean="0"/>
              <a:t>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21882" y="2683723"/>
            <a:ext cx="874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prompt(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질의응답창을 나타낼 수 있습니다</a:t>
            </a:r>
            <a:r>
              <a:rPr lang="en-US" altLang="ko-KR" sz="1400" smtClean="0"/>
              <a:t>. =&gt; </a:t>
            </a:r>
            <a:r>
              <a:rPr lang="ko-KR" altLang="en-US" sz="1400" smtClean="0"/>
              <a:t>다른 메서드 처럼 </a:t>
            </a:r>
            <a:r>
              <a:rPr lang="en-US" altLang="ko-KR" sz="1400" smtClean="0"/>
              <a:t>window </a:t>
            </a:r>
            <a:r>
              <a:rPr lang="ko-KR" altLang="en-US" sz="1400" smtClean="0"/>
              <a:t>객체 생략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3719513"/>
            <a:ext cx="471487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81426"/>
            <a:ext cx="31242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721882" y="3020725"/>
            <a:ext cx="874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prompt(“</a:t>
            </a:r>
            <a:r>
              <a:rPr lang="ko-KR" altLang="en-US" sz="1400" smtClean="0"/>
              <a:t>질의 내용</a:t>
            </a:r>
            <a:r>
              <a:rPr lang="en-US" altLang="ko-KR" sz="1400" smtClean="0"/>
              <a:t>”, “</a:t>
            </a:r>
            <a:r>
              <a:rPr lang="ko-KR" altLang="en-US" sz="1400" smtClean="0"/>
              <a:t>기본 답변</a:t>
            </a:r>
            <a:r>
              <a:rPr lang="en-US" altLang="ko-KR" sz="1400" smtClean="0"/>
              <a:t>”);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9993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confirm( ) </a:t>
            </a:r>
            <a:r>
              <a:rPr lang="ko-KR" altLang="en-US" sz="3500" b="1" smtClean="0"/>
              <a:t>메서드 이용 확인취소창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18166" y="2683723"/>
            <a:ext cx="9155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confirm(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확인</a:t>
            </a:r>
            <a:r>
              <a:rPr lang="en-US" altLang="ko-KR" sz="1400" smtClean="0"/>
              <a:t>/</a:t>
            </a:r>
            <a:r>
              <a:rPr lang="ko-KR" altLang="en-US" sz="1400" smtClean="0"/>
              <a:t>취소창을 나타낼 수 있습니다</a:t>
            </a:r>
            <a:r>
              <a:rPr lang="en-US" altLang="ko-KR" sz="1400" smtClean="0"/>
              <a:t>. =&gt; </a:t>
            </a:r>
            <a:r>
              <a:rPr lang="ko-KR" altLang="en-US" sz="1400" smtClean="0"/>
              <a:t>다른 메서드 처럼 </a:t>
            </a:r>
            <a:r>
              <a:rPr lang="en-US" altLang="ko-KR" sz="1400" smtClean="0"/>
              <a:t>window </a:t>
            </a:r>
            <a:r>
              <a:rPr lang="ko-KR" altLang="en-US" sz="1400" smtClean="0"/>
              <a:t>객체 생략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1518166" y="2973100"/>
            <a:ext cx="9155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② </a:t>
            </a:r>
            <a:r>
              <a:rPr lang="en-US" altLang="ko-KR" sz="1400" smtClean="0"/>
              <a:t>[</a:t>
            </a:r>
            <a:r>
              <a:rPr lang="ko-KR" altLang="en-US" sz="1400" smtClean="0"/>
              <a:t>확인</a:t>
            </a:r>
            <a:r>
              <a:rPr lang="en-US" altLang="ko-KR" sz="1400" smtClean="0"/>
              <a:t>] </a:t>
            </a:r>
            <a:r>
              <a:rPr lang="ko-KR" altLang="en-US" sz="1400" smtClean="0"/>
              <a:t>버튼</a:t>
            </a:r>
            <a:r>
              <a:rPr lang="en-US" altLang="ko-KR" sz="1400" smtClean="0"/>
              <a:t> </a:t>
            </a:r>
            <a:r>
              <a:rPr lang="ko-KR" altLang="en-US" sz="1400" smtClean="0"/>
              <a:t>클릭 시</a:t>
            </a:r>
            <a:r>
              <a:rPr lang="en-US" altLang="ko-KR" sz="1400" smtClean="0"/>
              <a:t>, true </a:t>
            </a:r>
            <a:r>
              <a:rPr lang="ko-KR" altLang="en-US" sz="1400" smtClean="0"/>
              <a:t>반환 </a:t>
            </a:r>
            <a:r>
              <a:rPr lang="en-US" altLang="ko-KR" sz="1400" smtClean="0"/>
              <a:t>/ [</a:t>
            </a:r>
            <a:r>
              <a:rPr lang="ko-KR" altLang="en-US" sz="1400" smtClean="0"/>
              <a:t>취소</a:t>
            </a:r>
            <a:r>
              <a:rPr lang="en-US" altLang="ko-KR" sz="1400" smtClean="0"/>
              <a:t>] </a:t>
            </a:r>
            <a:r>
              <a:rPr lang="ko-KR" altLang="en-US" sz="1400" smtClean="0"/>
              <a:t>버튼</a:t>
            </a:r>
            <a:r>
              <a:rPr lang="en-US" altLang="ko-KR" sz="1400"/>
              <a:t> </a:t>
            </a:r>
            <a:r>
              <a:rPr lang="ko-KR" altLang="en-US" sz="1400" smtClean="0"/>
              <a:t>클릭 시</a:t>
            </a:r>
            <a:r>
              <a:rPr lang="en-US" altLang="ko-KR" sz="1400" smtClean="0"/>
              <a:t>, false </a:t>
            </a:r>
            <a:r>
              <a:rPr lang="ko-KR" altLang="en-US" sz="1400" smtClean="0"/>
              <a:t>반환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9836" y="3686175"/>
            <a:ext cx="8152328" cy="1371600"/>
            <a:chOff x="1147763" y="3429000"/>
            <a:chExt cx="8152328" cy="13716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541" y="3429000"/>
              <a:ext cx="4400550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763" y="3429000"/>
              <a:ext cx="3571875" cy="695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865469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mtClean="0"/>
              <a:t>Open( ) </a:t>
            </a:r>
            <a:r>
              <a:rPr lang="ko-KR" altLang="en-US" sz="3500" b="1" smtClean="0"/>
              <a:t>메서드 이용 팝업창 나타내기</a:t>
            </a:r>
            <a:r>
              <a:rPr lang="en-US" altLang="ko-KR" sz="3500" b="1" smtClean="0"/>
              <a:t>(*</a:t>
            </a:r>
            <a:r>
              <a:rPr lang="ko-KR" altLang="en-US" sz="3500" b="1" smtClean="0"/>
              <a:t>교재실습</a:t>
            </a:r>
            <a:r>
              <a:rPr lang="en-US" altLang="ko-KR" sz="3500" b="1" smtClean="0"/>
              <a:t>)</a:t>
            </a:r>
            <a:endParaRPr lang="ko-KR" altLang="en-US" sz="3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001204" y="2683723"/>
            <a:ext cx="6922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① </a:t>
            </a:r>
            <a:r>
              <a:rPr lang="en-US" altLang="ko-KR" sz="1400" smtClean="0"/>
              <a:t>open( ) </a:t>
            </a:r>
            <a:r>
              <a:rPr lang="ko-KR" altLang="en-US" sz="1400" smtClean="0"/>
              <a:t>메서드 활용</a:t>
            </a:r>
            <a:r>
              <a:rPr lang="en-US" altLang="ko-KR" sz="1400" smtClean="0"/>
              <a:t>, </a:t>
            </a:r>
            <a:r>
              <a:rPr lang="ko-KR" altLang="en-US" sz="1400" smtClean="0"/>
              <a:t>지정한 </a:t>
            </a:r>
            <a:r>
              <a:rPr lang="en-US" altLang="ko-KR" sz="1400" smtClean="0"/>
              <a:t>URL </a:t>
            </a:r>
            <a:r>
              <a:rPr lang="ko-KR" altLang="en-US" sz="1400" smtClean="0"/>
              <a:t>페이지를 새 브라우저 창에 나타낼 수 있습니다</a:t>
            </a:r>
            <a:r>
              <a:rPr lang="en-US" altLang="ko-KR" sz="1400" smtClean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52583" y="3226895"/>
            <a:ext cx="11279403" cy="3499785"/>
            <a:chOff x="283947" y="3226895"/>
            <a:chExt cx="11279403" cy="3499785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47" y="3401378"/>
              <a:ext cx="6438900" cy="1952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79" y="5467350"/>
              <a:ext cx="7286625" cy="742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901" y="3226895"/>
              <a:ext cx="3727449" cy="3499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107" y="214439"/>
            <a:ext cx="2247435" cy="18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356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434174" y="367966"/>
            <a:ext cx="9323652" cy="6120000"/>
            <a:chOff x="942976" y="367966"/>
            <a:chExt cx="9323652" cy="612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976" y="367966"/>
              <a:ext cx="4383243" cy="612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6505" y="367966"/>
              <a:ext cx="4550123" cy="612000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2522223" y="3563248"/>
            <a:ext cx="2759640" cy="12667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625870" y="4134747"/>
            <a:ext cx="810524" cy="372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625870" y="6312463"/>
            <a:ext cx="6004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284096" y="3599979"/>
            <a:ext cx="341335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284096" y="4989627"/>
            <a:ext cx="261325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858000" y="5380653"/>
            <a:ext cx="181075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8124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73" y="369000"/>
            <a:ext cx="9431454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540692" y="1541943"/>
            <a:ext cx="2291366" cy="10518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594" y="1608786"/>
            <a:ext cx="3004952" cy="241194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2739839" y="4184880"/>
            <a:ext cx="2596166" cy="11917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540692" y="4366905"/>
            <a:ext cx="379531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40692" y="4553394"/>
            <a:ext cx="379531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40692" y="4739884"/>
            <a:ext cx="27425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704244" y="2383700"/>
            <a:ext cx="148324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704244" y="2600268"/>
            <a:ext cx="385948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976437" y="1112921"/>
            <a:ext cx="1401679" cy="2165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976437" y="4818090"/>
            <a:ext cx="1401679" cy="2165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6704244" y="4367664"/>
            <a:ext cx="385948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9659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06" y="369000"/>
            <a:ext cx="9642188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V="1">
            <a:off x="1397001" y="836023"/>
            <a:ext cx="2933336" cy="4599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1397001" y="1030034"/>
            <a:ext cx="3906519" cy="1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1397001" y="1210983"/>
            <a:ext cx="3906519" cy="1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1397001" y="1391933"/>
            <a:ext cx="1300479" cy="1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1397001" y="5415294"/>
            <a:ext cx="1581330" cy="1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397001" y="5596985"/>
            <a:ext cx="3952239" cy="1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1397001" y="5796338"/>
            <a:ext cx="3952239" cy="1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397001" y="5979059"/>
            <a:ext cx="1385388" cy="1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1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652587"/>
            <a:ext cx="66198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43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46483" y="979991"/>
            <a:ext cx="11899034" cy="4898019"/>
            <a:chOff x="146483" y="1983794"/>
            <a:chExt cx="11899034" cy="48980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3278208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screen </a:t>
              </a:r>
              <a:r>
                <a:rPr lang="ko-KR" altLang="en-US" sz="1400" smtClean="0"/>
                <a:t>객체는 사용자의 모니터 너비나 높이 또는 컬러 등의 정보를 반환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5" y="3589098"/>
              <a:ext cx="66370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location </a:t>
              </a:r>
              <a:r>
                <a:rPr lang="ko-KR" altLang="en-US" sz="1400" smtClean="0"/>
                <a:t>객체는 사용자 브라우저와 관련된 속성과 메서드를 제공하는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46483" y="1983794"/>
              <a:ext cx="11899034" cy="1261884"/>
              <a:chOff x="378691" y="1983794"/>
              <a:chExt cx="11899034" cy="126188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F808B-284E-4008-8950-3D62AD7DAA93}"/>
                  </a:ext>
                </a:extLst>
              </p:cNvPr>
              <p:cNvSpPr txBox="1"/>
              <p:nvPr/>
            </p:nvSpPr>
            <p:spPr>
              <a:xfrm>
                <a:off x="378691" y="1983794"/>
                <a:ext cx="11434617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smtClean="0"/>
                  <a:t>사용자의 모니터 정보를 제공하는 </a:t>
                </a:r>
                <a:r>
                  <a:rPr lang="en-US" altLang="ko-KR" sz="3500" b="1" smtClean="0">
                    <a:solidFill>
                      <a:srgbClr val="FF0000"/>
                    </a:solidFill>
                  </a:rPr>
                  <a:t>screen </a:t>
                </a:r>
                <a:r>
                  <a:rPr lang="ko-KR" altLang="en-US" sz="3500" b="1" smtClean="0">
                    <a:solidFill>
                      <a:srgbClr val="FF0000"/>
                    </a:solidFill>
                  </a:rPr>
                  <a:t>객체</a:t>
                </a:r>
                <a:endParaRPr lang="ko-KR" altLang="en-US" sz="3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EF808B-284E-4008-8950-3D62AD7DAA93}"/>
                  </a:ext>
                </a:extLst>
              </p:cNvPr>
              <p:cNvSpPr txBox="1"/>
              <p:nvPr/>
            </p:nvSpPr>
            <p:spPr>
              <a:xfrm>
                <a:off x="378691" y="2614736"/>
                <a:ext cx="1189903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smtClean="0"/>
                  <a:t>사용자 브라우저와 관련된 정보를 제공하는 </a:t>
                </a:r>
                <a:r>
                  <a:rPr lang="en-US" altLang="ko-KR" sz="3500" b="1" smtClean="0">
                    <a:solidFill>
                      <a:srgbClr val="FF0000"/>
                    </a:solidFill>
                  </a:rPr>
                  <a:t>location </a:t>
                </a:r>
                <a:r>
                  <a:rPr lang="ko-KR" altLang="en-US" sz="3500" b="1" smtClean="0">
                    <a:solidFill>
                      <a:srgbClr val="FF0000"/>
                    </a:solidFill>
                  </a:rPr>
                  <a:t>객체</a:t>
                </a:r>
                <a:endParaRPr lang="ko-KR" altLang="en-US" sz="35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422359" y="3896875"/>
              <a:ext cx="11347282" cy="2984938"/>
              <a:chOff x="233818" y="3877825"/>
              <a:chExt cx="11347282" cy="2984938"/>
            </a:xfrm>
          </p:grpSpPr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4735" y="3896703"/>
                <a:ext cx="3336365" cy="28786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334"/>
              <a:stretch/>
            </p:blipFill>
            <p:spPr bwMode="auto">
              <a:xfrm>
                <a:off x="233818" y="3915753"/>
                <a:ext cx="2630290" cy="14971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8364" y="3896875"/>
                <a:ext cx="2258353" cy="2965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18"/>
              <a:stretch/>
            </p:blipFill>
            <p:spPr bwMode="auto">
              <a:xfrm>
                <a:off x="2872569" y="3877825"/>
                <a:ext cx="2718239" cy="1808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1568384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6483" y="1172256"/>
            <a:ext cx="11899034" cy="4513488"/>
            <a:chOff x="146483" y="1983794"/>
            <a:chExt cx="11899034" cy="45134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01829" y="3278208"/>
              <a:ext cx="11788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history </a:t>
              </a:r>
              <a:r>
                <a:rPr lang="ko-KR" altLang="en-US" sz="1400" smtClean="0"/>
                <a:t>객체는 사용자가 방문한 사이트의 기록을 남기고 이전 방문 사이트와 다음 방문 사이트로다시 돌아갈 수 있는 속성과 메서드 제공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01829" y="3589098"/>
              <a:ext cx="11379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navigator </a:t>
              </a:r>
              <a:r>
                <a:rPr lang="ko-KR" altLang="en-US" sz="1400" smtClean="0"/>
                <a:t>객체는 현재 방문자가 사용하는 브라우저 정보와 운영체제 정보를 제공하는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46483" y="1983794"/>
              <a:ext cx="11899034" cy="1261884"/>
              <a:chOff x="378691" y="1983794"/>
              <a:chExt cx="11899034" cy="12618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EF808B-284E-4008-8950-3D62AD7DAA93}"/>
                  </a:ext>
                </a:extLst>
              </p:cNvPr>
              <p:cNvSpPr txBox="1"/>
              <p:nvPr/>
            </p:nvSpPr>
            <p:spPr>
              <a:xfrm>
                <a:off x="378691" y="1983794"/>
                <a:ext cx="11434617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smtClean="0"/>
                  <a:t>사용자가</a:t>
                </a:r>
                <a:r>
                  <a:rPr lang="en-US" altLang="ko-KR" sz="3500" b="1" smtClean="0"/>
                  <a:t> </a:t>
                </a:r>
                <a:r>
                  <a:rPr lang="ko-KR" altLang="en-US" sz="3500" b="1" smtClean="0"/>
                  <a:t>방문한 사이트 기록 확인 </a:t>
                </a:r>
                <a:r>
                  <a:rPr lang="en-US" altLang="ko-KR" sz="3500" b="1" smtClean="0">
                    <a:solidFill>
                      <a:srgbClr val="FF0000"/>
                    </a:solidFill>
                  </a:rPr>
                  <a:t>history </a:t>
                </a:r>
                <a:r>
                  <a:rPr lang="ko-KR" altLang="en-US" sz="3500" b="1" smtClean="0">
                    <a:solidFill>
                      <a:srgbClr val="FF0000"/>
                    </a:solidFill>
                  </a:rPr>
                  <a:t>객체</a:t>
                </a:r>
                <a:endParaRPr lang="ko-KR" altLang="en-US" sz="3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EF808B-284E-4008-8950-3D62AD7DAA93}"/>
                  </a:ext>
                </a:extLst>
              </p:cNvPr>
              <p:cNvSpPr txBox="1"/>
              <p:nvPr/>
            </p:nvSpPr>
            <p:spPr>
              <a:xfrm>
                <a:off x="378691" y="2614736"/>
                <a:ext cx="1189903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smtClean="0"/>
                  <a:t>사용자가 사용하는 브라우저 정보 확인 </a:t>
                </a:r>
                <a:r>
                  <a:rPr lang="en-US" altLang="ko-KR" sz="3500" b="1" smtClean="0">
                    <a:solidFill>
                      <a:srgbClr val="FF0000"/>
                    </a:solidFill>
                  </a:rPr>
                  <a:t>navigator </a:t>
                </a:r>
                <a:r>
                  <a:rPr lang="ko-KR" altLang="en-US" sz="3500" b="1" smtClean="0">
                    <a:solidFill>
                      <a:srgbClr val="FF0000"/>
                    </a:solidFill>
                  </a:rPr>
                  <a:t>객체</a:t>
                </a:r>
                <a:endParaRPr lang="ko-KR" altLang="en-US" sz="35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795536" y="4020362"/>
              <a:ext cx="8600929" cy="2476920"/>
              <a:chOff x="452583" y="4020362"/>
              <a:chExt cx="8600929" cy="2476920"/>
            </a:xfrm>
          </p:grpSpPr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583" y="4020362"/>
                <a:ext cx="2638058" cy="24769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8487" y="4020362"/>
                <a:ext cx="5915025" cy="23332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0548436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46483" y="1024247"/>
            <a:ext cx="11899034" cy="4809507"/>
            <a:chOff x="146483" y="1983794"/>
            <a:chExt cx="11899034" cy="48095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01829" y="3278208"/>
              <a:ext cx="11788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① </a:t>
              </a:r>
              <a:r>
                <a:rPr lang="en-US" altLang="ko-KR" sz="1400" smtClean="0"/>
                <a:t>history </a:t>
              </a:r>
              <a:r>
                <a:rPr lang="ko-KR" altLang="en-US" sz="1400" smtClean="0"/>
                <a:t>객체는 사용자가 방문한 사이트의 기록을 남기고 이전 방문 사이트와 다음 방문 사이트로다시 돌아갈 수 있는 속성과 메서드 제공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01829" y="3589098"/>
              <a:ext cx="11379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② </a:t>
              </a:r>
              <a:r>
                <a:rPr lang="en-US" altLang="ko-KR" sz="1400" smtClean="0"/>
                <a:t>navigator </a:t>
              </a:r>
              <a:r>
                <a:rPr lang="ko-KR" altLang="en-US" sz="1400" smtClean="0"/>
                <a:t>객체는 현재 방문자가 사용하는 브라우저 정보와 운영체제 정보를 제공하는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46483" y="1983794"/>
              <a:ext cx="11899034" cy="1261884"/>
              <a:chOff x="378691" y="1983794"/>
              <a:chExt cx="11899034" cy="126188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EF808B-284E-4008-8950-3D62AD7DAA93}"/>
                  </a:ext>
                </a:extLst>
              </p:cNvPr>
              <p:cNvSpPr txBox="1"/>
              <p:nvPr/>
            </p:nvSpPr>
            <p:spPr>
              <a:xfrm>
                <a:off x="378691" y="1983794"/>
                <a:ext cx="11434617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smtClean="0"/>
                  <a:t>사용자가</a:t>
                </a:r>
                <a:r>
                  <a:rPr lang="en-US" altLang="ko-KR" sz="3500" b="1" smtClean="0"/>
                  <a:t> </a:t>
                </a:r>
                <a:r>
                  <a:rPr lang="ko-KR" altLang="en-US" sz="3500" b="1" smtClean="0"/>
                  <a:t>방문한 사이트 기록 확인 </a:t>
                </a:r>
                <a:r>
                  <a:rPr lang="en-US" altLang="ko-KR" sz="3500" b="1" smtClean="0">
                    <a:solidFill>
                      <a:srgbClr val="FF0000"/>
                    </a:solidFill>
                  </a:rPr>
                  <a:t>history </a:t>
                </a:r>
                <a:r>
                  <a:rPr lang="ko-KR" altLang="en-US" sz="3500" b="1" smtClean="0">
                    <a:solidFill>
                      <a:srgbClr val="FF0000"/>
                    </a:solidFill>
                  </a:rPr>
                  <a:t>객체</a:t>
                </a:r>
                <a:endParaRPr lang="ko-KR" altLang="en-US" sz="3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EF808B-284E-4008-8950-3D62AD7DAA93}"/>
                  </a:ext>
                </a:extLst>
              </p:cNvPr>
              <p:cNvSpPr txBox="1"/>
              <p:nvPr/>
            </p:nvSpPr>
            <p:spPr>
              <a:xfrm>
                <a:off x="378691" y="2614736"/>
                <a:ext cx="1189903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b="1" dirty="0" smtClean="0"/>
                  <a:t>사용자가 사용하는 브라우저 정보 확인 </a:t>
                </a:r>
                <a:r>
                  <a:rPr lang="en-US" altLang="ko-KR" sz="3500" b="1" dirty="0" smtClean="0">
                    <a:solidFill>
                      <a:srgbClr val="FF0000"/>
                    </a:solidFill>
                  </a:rPr>
                  <a:t>navigator </a:t>
                </a:r>
                <a:r>
                  <a:rPr lang="ko-KR" altLang="en-US" sz="3500" b="1" dirty="0" smtClean="0">
                    <a:solidFill>
                      <a:srgbClr val="FF0000"/>
                    </a:solidFill>
                  </a:rPr>
                  <a:t>객체</a:t>
                </a:r>
                <a:endParaRPr lang="ko-KR" altLang="en-US" sz="35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52583" y="3876620"/>
              <a:ext cx="7690520" cy="2129632"/>
              <a:chOff x="333375" y="2940145"/>
              <a:chExt cx="8590818" cy="2829470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75" y="3073495"/>
                <a:ext cx="6286500" cy="2571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0080" y="2940145"/>
                <a:ext cx="1934113" cy="28294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1935" y="6167847"/>
              <a:ext cx="7044252" cy="625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46660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78692" y="1120775"/>
            <a:ext cx="11434617" cy="4616451"/>
            <a:chOff x="378691" y="1983794"/>
            <a:chExt cx="11434617" cy="46164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1983794"/>
              <a:ext cx="114346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500" b="1" dirty="0" smtClean="0"/>
                <a:t>BOM </a:t>
              </a:r>
              <a:r>
                <a:rPr lang="ko-KR" altLang="en-US" sz="3500" b="1" dirty="0" smtClean="0"/>
                <a:t>활용</a:t>
              </a:r>
              <a:r>
                <a:rPr lang="en-US" altLang="ko-KR" sz="3500" b="1" dirty="0" smtClean="0"/>
                <a:t>, </a:t>
              </a:r>
              <a:r>
                <a:rPr lang="ko-KR" altLang="en-US" sz="3500" b="1" dirty="0" smtClean="0"/>
                <a:t>운영체제 및 스크린 정보 얻기</a:t>
              </a:r>
              <a:r>
                <a:rPr lang="en-US" altLang="ko-KR" sz="3500" b="1" dirty="0" smtClean="0"/>
                <a:t>(*</a:t>
              </a:r>
              <a:r>
                <a:rPr lang="ko-KR" altLang="en-US" sz="3500" b="1" dirty="0" err="1" smtClean="0"/>
                <a:t>교재실습</a:t>
              </a:r>
              <a:r>
                <a:rPr lang="en-US" altLang="ko-KR" sz="3500" b="1" dirty="0" smtClean="0"/>
                <a:t>)</a:t>
              </a:r>
              <a:endParaRPr lang="ko-KR" altLang="en-US" sz="35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68372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</a:t>
              </a:r>
              <a:r>
                <a:rPr lang="en-US" altLang="ko-KR" sz="1400" dirty="0" smtClean="0"/>
                <a:t>navigator </a:t>
              </a:r>
              <a:r>
                <a:rPr lang="ko-KR" altLang="en-US" sz="1400" dirty="0" smtClean="0"/>
                <a:t>객체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브라우저와 운영체제 정보 제공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954596" y="2974913"/>
              <a:ext cx="6282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② </a:t>
              </a:r>
              <a:r>
                <a:rPr lang="en-US" altLang="ko-KR" sz="1400" dirty="0" smtClean="0"/>
                <a:t>screen </a:t>
              </a:r>
              <a:r>
                <a:rPr lang="ko-KR" altLang="en-US" sz="1400" dirty="0" smtClean="0"/>
                <a:t>객체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스크린 정보 제공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425582" y="3437945"/>
              <a:ext cx="7340837" cy="3162300"/>
              <a:chOff x="834639" y="3437945"/>
              <a:chExt cx="7340837" cy="31623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4639" y="3452500"/>
                <a:ext cx="3890769" cy="313319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7476" y="3437945"/>
                <a:ext cx="3048000" cy="3162300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440684" y="5928173"/>
            <a:ext cx="7310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indexOf( ) </a:t>
            </a:r>
            <a:r>
              <a:rPr lang="ko-KR" altLang="en-US" sz="1400" b="1" smtClean="0">
                <a:solidFill>
                  <a:srgbClr val="FF0000"/>
                </a:solidFill>
              </a:rPr>
              <a:t>함수</a:t>
            </a:r>
            <a:r>
              <a:rPr lang="en-US" altLang="ko-KR" sz="1400" b="1" smtClean="0">
                <a:solidFill>
                  <a:srgbClr val="FF0000"/>
                </a:solidFill>
              </a:rPr>
              <a:t> </a:t>
            </a:r>
            <a:r>
              <a:rPr lang="en-US" altLang="ko-KR" sz="1400" smtClean="0"/>
              <a:t>=&gt; </a:t>
            </a:r>
            <a:r>
              <a:rPr lang="ko-KR" altLang="en-US" sz="1400" smtClean="0"/>
              <a:t>문자열에서 원하는 문자열을 검색하여 찾을 때 사용하는 함수</a:t>
            </a:r>
            <a:r>
              <a:rPr lang="en-US" altLang="ko-KR" sz="1400" smtClean="0"/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23346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69" y="369000"/>
            <a:ext cx="10171862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109618" y="4171649"/>
            <a:ext cx="7061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798493" y="2166500"/>
            <a:ext cx="830216" cy="1934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798493" y="5987385"/>
            <a:ext cx="418737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798493" y="6196391"/>
            <a:ext cx="418737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98493" y="6385802"/>
            <a:ext cx="199934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98493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04" y="369000"/>
            <a:ext cx="4429392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V="1">
            <a:off x="3881304" y="2135777"/>
            <a:ext cx="1853290" cy="1113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881304" y="2717075"/>
            <a:ext cx="4263387" cy="1113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3881304" y="2919549"/>
            <a:ext cx="4263387" cy="1113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3881304" y="3122023"/>
            <a:ext cx="671102" cy="4599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494" y="2463301"/>
            <a:ext cx="2295525" cy="3838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494" y="962297"/>
            <a:ext cx="34004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1666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13247" y="3396663"/>
            <a:ext cx="8765507" cy="3072375"/>
            <a:chOff x="549943" y="3537656"/>
            <a:chExt cx="8765507" cy="30723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943" y="3689970"/>
              <a:ext cx="5124450" cy="263842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175" y="3537656"/>
              <a:ext cx="3089275" cy="307237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133475" y="1400790"/>
            <a:ext cx="9925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조건문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중첩 </a:t>
            </a:r>
            <a:r>
              <a:rPr lang="en-US" altLang="ko-KR" sz="3500" b="1" dirty="0"/>
              <a:t>if</a:t>
            </a:r>
            <a:r>
              <a:rPr lang="ko-KR" altLang="en-US" sz="3500" b="1" dirty="0"/>
              <a:t>문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151806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① 중첩 </a:t>
            </a:r>
            <a:r>
              <a:rPr lang="en-US" altLang="ko-KR" sz="1400" dirty="0"/>
              <a:t>if</a:t>
            </a:r>
            <a:r>
              <a:rPr lang="ko-KR" altLang="en-US" sz="1400" dirty="0"/>
              <a:t>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조건문</a:t>
            </a:r>
            <a:r>
              <a:rPr lang="ko-KR" altLang="en-US" sz="1400" dirty="0"/>
              <a:t> 안에 </a:t>
            </a:r>
            <a:r>
              <a:rPr lang="ko-KR" altLang="en-US" sz="1400" dirty="0" err="1"/>
              <a:t>조건문이</a:t>
            </a:r>
            <a:r>
              <a:rPr lang="ko-KR" altLang="en-US" sz="1400" dirty="0"/>
              <a:t> 있으면 중첩 </a:t>
            </a:r>
            <a:r>
              <a:rPr lang="en-US" altLang="ko-KR" sz="1400" dirty="0"/>
              <a:t>if</a:t>
            </a:r>
            <a:r>
              <a:rPr lang="ko-KR" altLang="en-US" sz="1400" dirty="0"/>
              <a:t>문이라고 합니다</a:t>
            </a:r>
            <a:r>
              <a:rPr lang="en-US" altLang="ko-KR" sz="1400" dirty="0"/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566759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② 간단한 구조이지만</a:t>
            </a:r>
            <a:r>
              <a:rPr lang="en-US" altLang="ko-KR" sz="1400" dirty="0"/>
              <a:t>, </a:t>
            </a:r>
            <a:r>
              <a:rPr lang="ko-KR" altLang="en-US" sz="1400" dirty="0"/>
              <a:t>가장 중요한 요소</a:t>
            </a:r>
            <a:r>
              <a:rPr lang="en-US" altLang="ko-KR" sz="1400" dirty="0"/>
              <a:t>: </a:t>
            </a:r>
            <a:r>
              <a:rPr lang="ko-KR" altLang="en-US" sz="1400" dirty="0"/>
              <a:t>괄호 체크</a:t>
            </a:r>
            <a:r>
              <a:rPr lang="en-US" altLang="ko-KR" sz="1400" dirty="0"/>
              <a:t>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E7585-3790-4452-92A3-4ADAD86D1C96}"/>
              </a:ext>
            </a:extLst>
          </p:cNvPr>
          <p:cNvSpPr txBox="1"/>
          <p:nvPr/>
        </p:nvSpPr>
        <p:spPr>
          <a:xfrm>
            <a:off x="2131752" y="2981711"/>
            <a:ext cx="801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③ </a:t>
            </a:r>
            <a:r>
              <a:rPr lang="en-US" altLang="ko-KR" sz="1400" dirty="0" err="1"/>
              <a:t>location.reload</a:t>
            </a:r>
            <a:r>
              <a:rPr lang="en-US" altLang="ko-KR" sz="1400" dirty="0"/>
              <a:t>() : </a:t>
            </a:r>
            <a:r>
              <a:rPr lang="ko-KR" altLang="en-US" sz="1400" dirty="0"/>
              <a:t>브라우저 </a:t>
            </a:r>
            <a:r>
              <a:rPr lang="ko-KR" altLang="en-US" sz="1400" dirty="0" err="1"/>
              <a:t>새로고침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9211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23318" y="1463516"/>
            <a:ext cx="11345364" cy="3930968"/>
            <a:chOff x="291465" y="1439227"/>
            <a:chExt cx="11345364" cy="39309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465" y="1439227"/>
              <a:ext cx="2647950" cy="9620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673" y="2493645"/>
              <a:ext cx="2657475" cy="28765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8469" y="1463039"/>
              <a:ext cx="3638550" cy="18764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72350" t="15538" r="4010" b="34355"/>
            <a:stretch/>
          </p:blipFill>
          <p:spPr>
            <a:xfrm>
              <a:off x="7673340" y="1439227"/>
              <a:ext cx="3963489" cy="27002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8899613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36" y="369000"/>
            <a:ext cx="4162528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V="1">
            <a:off x="452304" y="1482635"/>
            <a:ext cx="4263387" cy="1113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452304" y="1658983"/>
            <a:ext cx="4263387" cy="1113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692331" y="2264473"/>
            <a:ext cx="183533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92331" y="2460415"/>
            <a:ext cx="377516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92331" y="2636763"/>
            <a:ext cx="377516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92331" y="2832706"/>
            <a:ext cx="377516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2331" y="3022118"/>
            <a:ext cx="204433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92331" y="3429000"/>
            <a:ext cx="162632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92331" y="3801291"/>
            <a:ext cx="229906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279" y="4062938"/>
            <a:ext cx="6895124" cy="2426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4670106" y="2469781"/>
            <a:ext cx="69064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내장객체</a:t>
            </a:r>
            <a:r>
              <a:rPr lang="en-US" altLang="ko-KR" sz="3500" b="1" dirty="0"/>
              <a:t>_</a:t>
            </a:r>
            <a:r>
              <a:rPr lang="ko-KR" altLang="en-US" sz="3500" b="1" dirty="0" err="1"/>
              <a:t>밀리초</a:t>
            </a:r>
            <a:endParaRPr lang="ko-KR" altLang="en-US" sz="3500" b="1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542411" y="3318869"/>
            <a:ext cx="5161820" cy="615554"/>
            <a:chOff x="2351088" y="2765417"/>
            <a:chExt cx="5161820" cy="615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2765417"/>
              <a:ext cx="5161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 남은 일 수</a:t>
              </a:r>
              <a:r>
                <a:rPr lang="en-US" altLang="ko-KR" sz="1400" dirty="0"/>
                <a:t>(*</a:t>
              </a:r>
              <a:r>
                <a:rPr lang="ko-KR" altLang="en-US" sz="1400" dirty="0" err="1"/>
                <a:t>밀리초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= </a:t>
              </a:r>
              <a:r>
                <a:rPr lang="ko-KR" altLang="en-US" sz="1400" dirty="0"/>
                <a:t>특정 날짜 객체 </a:t>
              </a:r>
              <a:r>
                <a:rPr lang="en-US" altLang="ko-KR" sz="1400" dirty="0"/>
                <a:t>– </a:t>
              </a:r>
              <a:r>
                <a:rPr lang="ko-KR" altLang="en-US" sz="1400" dirty="0"/>
                <a:t>현재 날짜 객체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EE7585-3790-4452-92A3-4ADAD86D1C96}"/>
                </a:ext>
              </a:extLst>
            </p:cNvPr>
            <p:cNvSpPr txBox="1"/>
            <p:nvPr/>
          </p:nvSpPr>
          <p:spPr>
            <a:xfrm>
              <a:off x="2351088" y="3073194"/>
              <a:ext cx="3821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 자바스크립트 시간 개념 </a:t>
              </a:r>
              <a:r>
                <a:rPr lang="en-US" altLang="ko-KR" sz="1400" dirty="0"/>
                <a:t>=&gt; </a:t>
              </a:r>
              <a:r>
                <a:rPr lang="ko-KR" altLang="en-US" sz="1400" dirty="0" err="1"/>
                <a:t>밀리초</a:t>
              </a:r>
              <a:r>
                <a:rPr lang="en-US" altLang="ko-KR" sz="1400" dirty="0"/>
                <a:t>!!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6150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244215" y="2296427"/>
            <a:ext cx="9703570" cy="4015140"/>
            <a:chOff x="238125" y="2645343"/>
            <a:chExt cx="9703570" cy="4015140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25" y="2645343"/>
              <a:ext cx="4711246" cy="4015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928" y="2645343"/>
              <a:ext cx="4718767" cy="4015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1292506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</a:t>
            </a:r>
            <a:r>
              <a:rPr lang="ko-KR" altLang="en-US" sz="3500" b="1" dirty="0" err="1"/>
              <a:t>내장객체</a:t>
            </a:r>
            <a:r>
              <a:rPr lang="en-US" altLang="ko-KR" sz="3500" b="1" dirty="0"/>
              <a:t>_</a:t>
            </a:r>
            <a:r>
              <a:rPr lang="ko-KR" altLang="en-US" sz="3500" b="1" dirty="0"/>
              <a:t>날짜정보객체</a:t>
            </a:r>
            <a:r>
              <a:rPr lang="en-US" altLang="ko-KR" sz="3500" b="1" dirty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89762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538162"/>
            <a:ext cx="66579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016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2104228"/>
            <a:ext cx="6868485" cy="26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43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46970" y="1352550"/>
            <a:ext cx="4206009" cy="5207952"/>
            <a:chOff x="338586" y="1352550"/>
            <a:chExt cx="4206009" cy="52079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550"/>
            <a:stretch/>
          </p:blipFill>
          <p:spPr>
            <a:xfrm>
              <a:off x="338586" y="1352550"/>
              <a:ext cx="4206009" cy="520795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579706" y="2142866"/>
              <a:ext cx="1723768" cy="631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96300" y="2357393"/>
              <a:ext cx="1093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FF0000"/>
                  </a:solidFill>
                </a:rPr>
                <a:t>빈공간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322" y="2018949"/>
            <a:ext cx="3561398" cy="38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51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33580" y="1242772"/>
            <a:ext cx="8124840" cy="4935444"/>
            <a:chOff x="1807316" y="2704609"/>
            <a:chExt cx="6391805" cy="40968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7316" y="2712454"/>
              <a:ext cx="3874770" cy="408904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5413" y="2704609"/>
              <a:ext cx="2113708" cy="4096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589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91" y="70585"/>
            <a:ext cx="7450704" cy="37330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44950" y="1442185"/>
            <a:ext cx="342900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10000" y="2647648"/>
            <a:ext cx="342900" cy="163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44950" y="2297572"/>
            <a:ext cx="812800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44950" y="3490335"/>
            <a:ext cx="812800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066934" y="3740612"/>
            <a:ext cx="7258218" cy="3780047"/>
            <a:chOff x="1970691" y="3738011"/>
            <a:chExt cx="7949053" cy="40243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0691" y="3738011"/>
              <a:ext cx="7949053" cy="402431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3810000" y="6209263"/>
              <a:ext cx="342900" cy="1714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368800" y="6371371"/>
              <a:ext cx="1623409" cy="1714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59350" y="7291386"/>
              <a:ext cx="342900" cy="1714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553402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일정한 시간 간격으로 코드 실행하기</a:t>
            </a:r>
            <a:r>
              <a:rPr lang="en-US" altLang="ko-KR" sz="3500" b="1" dirty="0" smtClean="0"/>
              <a:t>(*</a:t>
            </a:r>
            <a:r>
              <a:rPr lang="ko-KR" altLang="en-US" sz="3500" b="1" dirty="0" smtClean="0"/>
              <a:t>외부자료실습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98" y="3022509"/>
            <a:ext cx="6721604" cy="30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8427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2133" y="1051738"/>
            <a:ext cx="11507735" cy="4754525"/>
            <a:chOff x="305573" y="1983794"/>
            <a:chExt cx="11507735" cy="47545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EF808B-284E-4008-8950-3D62AD7DAA93}"/>
                </a:ext>
              </a:extLst>
            </p:cNvPr>
            <p:cNvSpPr txBox="1"/>
            <p:nvPr/>
          </p:nvSpPr>
          <p:spPr>
            <a:xfrm>
              <a:off x="378691" y="1983794"/>
              <a:ext cx="114346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500" b="1" dirty="0" smtClean="0"/>
                <a:t>일정한 시간 간격으로 코드 실행하기</a:t>
              </a:r>
              <a:r>
                <a:rPr lang="en-US" altLang="ko-KR" sz="3500" b="1" dirty="0" smtClean="0"/>
                <a:t>(*</a:t>
              </a:r>
              <a:r>
                <a:rPr lang="ko-KR" altLang="en-US" sz="3500" b="1" dirty="0" smtClean="0"/>
                <a:t>외부자료실습</a:t>
              </a:r>
              <a:r>
                <a:rPr lang="en-US" altLang="ko-KR" sz="3500" b="1" dirty="0" smtClean="0"/>
                <a:t>)</a:t>
              </a:r>
              <a:endParaRPr lang="ko-KR" altLang="en-US" sz="3500" b="1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14" y="2614736"/>
              <a:ext cx="3245065" cy="147885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2801" y="4093589"/>
              <a:ext cx="3316374" cy="242231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4692" y="3898556"/>
              <a:ext cx="4194745" cy="249378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573" y="2579885"/>
              <a:ext cx="3030177" cy="4158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43051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662" y="1671637"/>
            <a:ext cx="31146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032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" y="0"/>
            <a:ext cx="6331268" cy="21657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37" y="0"/>
            <a:ext cx="5171839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" y="2110740"/>
            <a:ext cx="5085485" cy="46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5686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03" y="369000"/>
            <a:ext cx="10021395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V="1">
            <a:off x="1144635" y="594361"/>
            <a:ext cx="4263387" cy="1113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44635" y="984314"/>
            <a:ext cx="334898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144635" y="3152748"/>
            <a:ext cx="182063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4635" y="3355223"/>
            <a:ext cx="410663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44635" y="3544635"/>
            <a:ext cx="410663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44635" y="3760172"/>
            <a:ext cx="167449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44635" y="4557007"/>
            <a:ext cx="410663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44635" y="4759481"/>
            <a:ext cx="410663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55817" y="4948892"/>
            <a:ext cx="279545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840583" y="605491"/>
            <a:ext cx="399505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840583" y="2042405"/>
            <a:ext cx="174171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840583" y="2238348"/>
            <a:ext cx="406037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840583" y="2453885"/>
            <a:ext cx="406037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840583" y="2656359"/>
            <a:ext cx="332885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840583" y="4465565"/>
            <a:ext cx="135636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840583" y="5210148"/>
            <a:ext cx="135636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40583" y="5987388"/>
            <a:ext cx="308718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39365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67" y="369000"/>
            <a:ext cx="9587467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353641" y="840622"/>
            <a:ext cx="3962942" cy="8464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353641" y="1219445"/>
            <a:ext cx="3962942" cy="8464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53641" y="1415388"/>
            <a:ext cx="3962942" cy="8464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770373" y="653388"/>
            <a:ext cx="138738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770373" y="2149085"/>
            <a:ext cx="251731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770373" y="2671600"/>
            <a:ext cx="394117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770373" y="2854480"/>
            <a:ext cx="362766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874876" y="5878531"/>
            <a:ext cx="209930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874876" y="1423852"/>
            <a:ext cx="29810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874876" y="1613264"/>
            <a:ext cx="298105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749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485775"/>
            <a:ext cx="67341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056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24" y="369000"/>
            <a:ext cx="9118953" cy="612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152653" y="646856"/>
            <a:ext cx="320311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01985" y="1711479"/>
            <a:ext cx="242587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590951" y="3775411"/>
            <a:ext cx="266100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927128" y="653633"/>
            <a:ext cx="362112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760029" y="823450"/>
            <a:ext cx="378822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60029" y="1019393"/>
            <a:ext cx="200514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955972" y="2181988"/>
            <a:ext cx="353350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707777" y="2351805"/>
            <a:ext cx="384048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032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36" y="369000"/>
            <a:ext cx="9476129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4112082" y="3076548"/>
            <a:ext cx="124368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453791" y="3252896"/>
            <a:ext cx="285695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985911" y="692576"/>
            <a:ext cx="369297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796500" y="868925"/>
            <a:ext cx="388238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796500" y="1058336"/>
            <a:ext cx="317046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63847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2" y="369000"/>
            <a:ext cx="9311696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V="1">
            <a:off x="7005505" y="653143"/>
            <a:ext cx="3614598" cy="245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6750780" y="842799"/>
            <a:ext cx="3242306" cy="1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6855283" y="1316600"/>
            <a:ext cx="1465757" cy="1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5985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20" y="369000"/>
            <a:ext cx="9237161" cy="61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13" y="4109829"/>
            <a:ext cx="4618038" cy="21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324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46" y="369000"/>
            <a:ext cx="9470308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34196" y="1672291"/>
            <a:ext cx="326190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434196" y="2449531"/>
            <a:ext cx="158332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92978" y="3566405"/>
            <a:ext cx="36847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37715" y="1744138"/>
            <a:ext cx="93018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737715" y="1940081"/>
            <a:ext cx="38889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7715" y="2129493"/>
            <a:ext cx="38889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737715" y="2299310"/>
            <a:ext cx="38889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737715" y="2508315"/>
            <a:ext cx="153760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0843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3" y="3834569"/>
            <a:ext cx="7953375" cy="1752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700" y="4467981"/>
            <a:ext cx="904875" cy="485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1" y="1983794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/>
              <a:t>수학 객체 활용 </a:t>
            </a:r>
            <a:r>
              <a:rPr lang="ko-KR" altLang="en-US" sz="3500" b="1" dirty="0" err="1" smtClean="0"/>
              <a:t>화면출력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 smtClean="0"/>
              <a:t>교재실습</a:t>
            </a:r>
            <a:r>
              <a:rPr lang="en-US" altLang="ko-KR" sz="3500" b="1" dirty="0" smtClean="0"/>
              <a:t>)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05212442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764262" y="2904721"/>
            <a:ext cx="8663477" cy="3354081"/>
            <a:chOff x="1454743" y="3380971"/>
            <a:chExt cx="8663477" cy="335408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743" y="3380971"/>
              <a:ext cx="3511550" cy="335408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220" y="3753543"/>
              <a:ext cx="4630000" cy="2778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378692" y="2014401"/>
            <a:ext cx="114346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가위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바위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보 </a:t>
            </a:r>
            <a:r>
              <a:rPr lang="ko-KR" altLang="en-US" sz="3500" b="1" dirty="0" smtClean="0"/>
              <a:t>게임</a:t>
            </a:r>
            <a:r>
              <a:rPr lang="en-US" altLang="ko-KR" sz="3500" b="1" dirty="0"/>
              <a:t> </a:t>
            </a:r>
            <a:r>
              <a:rPr lang="en-US" altLang="ko-KR" sz="3500" b="1" dirty="0" smtClean="0"/>
              <a:t>1</a:t>
            </a:r>
            <a:r>
              <a:rPr lang="ko-KR" altLang="en-US" sz="3500" b="1" dirty="0" smtClean="0"/>
              <a:t>탄</a:t>
            </a:r>
            <a:r>
              <a:rPr lang="en-US" altLang="ko-KR" sz="3500" b="1" dirty="0" smtClean="0"/>
              <a:t>(*</a:t>
            </a:r>
            <a:r>
              <a:rPr lang="ko-KR" altLang="en-US" sz="3500" b="1" dirty="0" err="1"/>
              <a:t>교재실습</a:t>
            </a:r>
            <a:r>
              <a:rPr lang="en-US" altLang="ko-KR" sz="3500" b="1" dirty="0"/>
              <a:t>)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77657683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EF808B-284E-4008-8950-3D62AD7DAA93}"/>
              </a:ext>
            </a:extLst>
          </p:cNvPr>
          <p:cNvSpPr txBox="1"/>
          <p:nvPr/>
        </p:nvSpPr>
        <p:spPr>
          <a:xfrm>
            <a:off x="1596959" y="1436551"/>
            <a:ext cx="89980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자바스크립트 가위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바위</a:t>
            </a:r>
            <a:r>
              <a:rPr lang="en-US" altLang="ko-KR" sz="3500" b="1" dirty="0"/>
              <a:t>.</a:t>
            </a:r>
            <a:r>
              <a:rPr lang="ko-KR" altLang="en-US" sz="3500" b="1" dirty="0"/>
              <a:t>보 </a:t>
            </a:r>
            <a:r>
              <a:rPr lang="ko-KR" altLang="en-US" sz="3500" b="1" dirty="0" smtClean="0"/>
              <a:t>게임 </a:t>
            </a:r>
            <a:r>
              <a:rPr lang="en-US" altLang="ko-KR" sz="3500" b="1" dirty="0" smtClean="0"/>
              <a:t>2</a:t>
            </a:r>
            <a:r>
              <a:rPr lang="ko-KR" altLang="en-US" sz="3500" b="1" dirty="0" smtClean="0"/>
              <a:t>탄</a:t>
            </a:r>
            <a:endParaRPr lang="ko-KR" altLang="en-US" sz="35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404427"/>
            <a:ext cx="4038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6906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2" y="956975"/>
            <a:ext cx="4871488" cy="57589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54" y="2645343"/>
            <a:ext cx="3983135" cy="40356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6775" y="226933"/>
            <a:ext cx="2724762" cy="64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5443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7813"/>
          <a:stretch/>
        </p:blipFill>
        <p:spPr>
          <a:xfrm>
            <a:off x="5880735" y="1702070"/>
            <a:ext cx="5052830" cy="2809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9971"/>
          <a:stretch/>
        </p:blipFill>
        <p:spPr>
          <a:xfrm>
            <a:off x="600075" y="1702070"/>
            <a:ext cx="5052830" cy="215529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40780" y="2705100"/>
            <a:ext cx="4692785" cy="6172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240780" y="2529840"/>
            <a:ext cx="4692785" cy="1752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10950" r="11631" b="6850"/>
          <a:stretch/>
        </p:blipFill>
        <p:spPr>
          <a:xfrm rot="16200000">
            <a:off x="2110628" y="3523710"/>
            <a:ext cx="2643656" cy="354909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19460" y="1635666"/>
            <a:ext cx="533400" cy="510634"/>
            <a:chOff x="219460" y="1635666"/>
            <a:chExt cx="533400" cy="510634"/>
          </a:xfrm>
        </p:grpSpPr>
        <p:sp>
          <p:nvSpPr>
            <p:cNvPr id="8" name="타원 7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9460" y="3107008"/>
            <a:ext cx="533400" cy="510634"/>
            <a:chOff x="219460" y="1635666"/>
            <a:chExt cx="533400" cy="510634"/>
          </a:xfrm>
        </p:grpSpPr>
        <p:sp>
          <p:nvSpPr>
            <p:cNvPr id="11" name="타원 10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9460" y="2352890"/>
            <a:ext cx="533400" cy="510634"/>
            <a:chOff x="219460" y="1635666"/>
            <a:chExt cx="533400" cy="510634"/>
          </a:xfrm>
        </p:grpSpPr>
        <p:sp>
          <p:nvSpPr>
            <p:cNvPr id="14" name="타원 13"/>
            <p:cNvSpPr/>
            <p:nvPr/>
          </p:nvSpPr>
          <p:spPr>
            <a:xfrm>
              <a:off x="230843" y="1635666"/>
              <a:ext cx="510634" cy="5106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9460" y="1706317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395" y="376236"/>
            <a:ext cx="4424395" cy="62169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1605" y="715518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186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306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619125"/>
            <a:ext cx="1638300" cy="381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52425" y="1400175"/>
            <a:ext cx="11487150" cy="3829050"/>
            <a:chOff x="300037" y="1990725"/>
            <a:chExt cx="11487150" cy="38290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037" y="1990725"/>
              <a:ext cx="4752975" cy="28765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7312" y="1990725"/>
              <a:ext cx="6619875" cy="3829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86471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623" y="1188916"/>
            <a:ext cx="3970277" cy="547765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84541" y="1753530"/>
            <a:ext cx="3520440" cy="297849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88590" y="5478780"/>
            <a:ext cx="3516392" cy="1752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7813"/>
          <a:stretch/>
        </p:blipFill>
        <p:spPr>
          <a:xfrm>
            <a:off x="655319" y="1260110"/>
            <a:ext cx="5052830" cy="28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5991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03" y="1188916"/>
            <a:ext cx="3970277" cy="5477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37" y="1116579"/>
            <a:ext cx="3626510" cy="55359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99970" y="1259840"/>
            <a:ext cx="3516392" cy="35941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99970" y="1838960"/>
            <a:ext cx="3516392" cy="6375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499970" y="301752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99970" y="374357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99970" y="433461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99970" y="4925650"/>
            <a:ext cx="3516392" cy="1409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3013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1" y="369000"/>
            <a:ext cx="9141940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423094" y="947302"/>
            <a:ext cx="313127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980" y="369000"/>
            <a:ext cx="2545080" cy="14553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980" y="1890712"/>
            <a:ext cx="2352675" cy="383857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23094" y="3607952"/>
            <a:ext cx="313127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23094" y="3785752"/>
            <a:ext cx="313127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23094" y="4058802"/>
            <a:ext cx="16025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23094" y="4204852"/>
            <a:ext cx="16025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23094" y="4363602"/>
            <a:ext cx="292970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23094" y="5532002"/>
            <a:ext cx="16025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598344" y="807602"/>
            <a:ext cx="8151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598344" y="954804"/>
            <a:ext cx="8151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09915" y="101205"/>
            <a:ext cx="584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원 넓이 구하는 공식 </a:t>
            </a:r>
            <a:r>
              <a:rPr lang="en-US" altLang="ko-KR" b="1" smtClean="0">
                <a:solidFill>
                  <a:srgbClr val="FF0000"/>
                </a:solidFill>
              </a:rPr>
              <a:t>: </a:t>
            </a:r>
            <a:r>
              <a:rPr lang="ko-KR" altLang="en-US" b="1" smtClean="0">
                <a:solidFill>
                  <a:srgbClr val="FF0000"/>
                </a:solidFill>
              </a:rPr>
              <a:t>반지름 </a:t>
            </a:r>
            <a:r>
              <a:rPr lang="en-US" altLang="ko-KR" b="1" smtClean="0">
                <a:solidFill>
                  <a:srgbClr val="FF0000"/>
                </a:solidFill>
              </a:rPr>
              <a:t>* </a:t>
            </a:r>
            <a:r>
              <a:rPr lang="ko-KR" altLang="en-US" b="1" smtClean="0">
                <a:solidFill>
                  <a:srgbClr val="FF0000"/>
                </a:solidFill>
              </a:rPr>
              <a:t>반지름 </a:t>
            </a:r>
            <a:r>
              <a:rPr lang="en-US" altLang="ko-KR" b="1" smtClean="0">
                <a:solidFill>
                  <a:srgbClr val="FF0000"/>
                </a:solidFill>
              </a:rPr>
              <a:t>* </a:t>
            </a:r>
            <a:r>
              <a:rPr lang="ko-KR" altLang="en-US" b="1" smtClean="0">
                <a:solidFill>
                  <a:srgbClr val="FF0000"/>
                </a:solidFill>
              </a:rPr>
              <a:t>원주율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09915" y="384554"/>
            <a:ext cx="584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원 둘레 구하는 공식 </a:t>
            </a:r>
            <a:r>
              <a:rPr lang="en-US" altLang="ko-KR" b="1" smtClean="0">
                <a:solidFill>
                  <a:srgbClr val="FF0000"/>
                </a:solidFill>
              </a:rPr>
              <a:t>: </a:t>
            </a:r>
            <a:r>
              <a:rPr lang="ko-KR" altLang="en-US" b="1" smtClean="0">
                <a:solidFill>
                  <a:srgbClr val="FF0000"/>
                </a:solidFill>
              </a:rPr>
              <a:t>반지름 </a:t>
            </a:r>
            <a:r>
              <a:rPr lang="en-US" altLang="ko-KR" b="1" smtClean="0">
                <a:solidFill>
                  <a:srgbClr val="FF0000"/>
                </a:solidFill>
              </a:rPr>
              <a:t>* 2</a:t>
            </a:r>
            <a:r>
              <a:rPr lang="ko-KR" altLang="en-US" b="1" smtClean="0">
                <a:solidFill>
                  <a:srgbClr val="FF0000"/>
                </a:solidFill>
              </a:rPr>
              <a:t> </a:t>
            </a:r>
            <a:r>
              <a:rPr lang="en-US" altLang="ko-KR" b="1" smtClean="0">
                <a:solidFill>
                  <a:srgbClr val="FF0000"/>
                </a:solidFill>
              </a:rPr>
              <a:t>* </a:t>
            </a:r>
            <a:r>
              <a:rPr lang="ko-KR" altLang="en-US" b="1" smtClean="0">
                <a:solidFill>
                  <a:srgbClr val="FF0000"/>
                </a:solidFill>
              </a:rPr>
              <a:t>원주율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97729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528637"/>
            <a:ext cx="6010275" cy="5800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176337"/>
            <a:ext cx="59721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558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44" y="369000"/>
            <a:ext cx="9198912" cy="612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623244" y="2738002"/>
            <a:ext cx="19581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623244" y="2915802"/>
            <a:ext cx="32662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642294" y="4166752"/>
            <a:ext cx="64370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03244" y="731402"/>
            <a:ext cx="323450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703244" y="3588902"/>
            <a:ext cx="15136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92228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081338" y="1747044"/>
            <a:ext cx="6029325" cy="3363912"/>
            <a:chOff x="3081337" y="793750"/>
            <a:chExt cx="6029325" cy="33639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1337" y="793750"/>
              <a:ext cx="6029325" cy="20574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2775" y="2928937"/>
              <a:ext cx="5886450" cy="1228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163970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71788" y="169862"/>
            <a:ext cx="6448425" cy="6457950"/>
            <a:chOff x="190500" y="169862"/>
            <a:chExt cx="6448425" cy="6457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" y="169862"/>
              <a:ext cx="4038600" cy="40290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100" y="227012"/>
              <a:ext cx="2409825" cy="39147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" y="4152637"/>
              <a:ext cx="5338763" cy="2475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457643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26" y="369000"/>
            <a:ext cx="9130949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8964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88" y="369000"/>
            <a:ext cx="10280225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5730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212" y="1343025"/>
            <a:ext cx="49815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85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47145"/>
            <a:ext cx="5734050" cy="2176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309057"/>
            <a:ext cx="4654677" cy="3529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175" y="3952875"/>
            <a:ext cx="5086350" cy="25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3856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776412"/>
            <a:ext cx="4419600" cy="3305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613" y="393699"/>
            <a:ext cx="2250223" cy="63627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836" y="1524000"/>
            <a:ext cx="4788259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237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1576387"/>
            <a:ext cx="50673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0172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2308179"/>
            <a:ext cx="4787900" cy="24638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63" y="1290637"/>
            <a:ext cx="2209800" cy="4276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1747837"/>
            <a:ext cx="51911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958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109913" y="2819400"/>
            <a:ext cx="5972175" cy="1219200"/>
            <a:chOff x="4291012" y="2547937"/>
            <a:chExt cx="5972175" cy="12192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1012" y="3090862"/>
              <a:ext cx="3609975" cy="6762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0987" y="2547937"/>
              <a:ext cx="2362200" cy="12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42889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326" y="369000"/>
            <a:ext cx="5261348" cy="612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3530249" y="671913"/>
            <a:ext cx="504826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530249" y="906528"/>
            <a:ext cx="504826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30249" y="1147160"/>
            <a:ext cx="504826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30249" y="1381776"/>
            <a:ext cx="25156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530249" y="1941244"/>
            <a:ext cx="15771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530249" y="3144402"/>
            <a:ext cx="504826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530249" y="3385034"/>
            <a:ext cx="504826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530249" y="3619650"/>
            <a:ext cx="281039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530249" y="5087503"/>
            <a:ext cx="56048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530249" y="5604861"/>
            <a:ext cx="267804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530249" y="5358213"/>
            <a:ext cx="500014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530249" y="5851507"/>
            <a:ext cx="500014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5343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58812"/>
            <a:ext cx="4360440" cy="57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62" y="4081462"/>
            <a:ext cx="5934075" cy="166687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03618" y="906528"/>
            <a:ext cx="10297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33308" y="1327634"/>
            <a:ext cx="124628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03618" y="1520139"/>
            <a:ext cx="373682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03618" y="2380396"/>
            <a:ext cx="417597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03618" y="2572901"/>
            <a:ext cx="417597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03618" y="2789469"/>
            <a:ext cx="54244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03618" y="3216590"/>
            <a:ext cx="8011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03618" y="4281385"/>
            <a:ext cx="130042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003618" y="4497953"/>
            <a:ext cx="324954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03618" y="4684443"/>
            <a:ext cx="292969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003618" y="5748337"/>
            <a:ext cx="28376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3618" y="5958890"/>
            <a:ext cx="395940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03618" y="6139364"/>
            <a:ext cx="141472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58280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90522" y="391838"/>
            <a:ext cx="10210956" cy="6074325"/>
            <a:chOff x="385762" y="100012"/>
            <a:chExt cx="10210956" cy="60743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762" y="100012"/>
              <a:ext cx="5166695" cy="576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6262" y="414337"/>
              <a:ext cx="4940456" cy="576000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990522" y="1183255"/>
            <a:ext cx="365366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810548" y="1634439"/>
            <a:ext cx="109094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56696" y="1893118"/>
            <a:ext cx="454400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4901" y="4058802"/>
            <a:ext cx="254676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90522" y="4588191"/>
            <a:ext cx="166244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789243" y="4864917"/>
            <a:ext cx="290169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428795" y="1068954"/>
            <a:ext cx="290169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28795" y="1255444"/>
            <a:ext cx="290169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320511" y="1790849"/>
            <a:ext cx="155415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843885" y="2272112"/>
            <a:ext cx="396648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283038" y="2939864"/>
            <a:ext cx="362358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362622" y="3168464"/>
            <a:ext cx="22940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482938" y="3583553"/>
            <a:ext cx="130149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874668" y="4050929"/>
            <a:ext cx="130149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428795" y="4864917"/>
            <a:ext cx="85424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428795" y="6137950"/>
            <a:ext cx="114508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320511" y="5548403"/>
            <a:ext cx="135563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5930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1338262"/>
            <a:ext cx="60579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127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08239" y="371474"/>
            <a:ext cx="10775522" cy="6391275"/>
            <a:chOff x="742950" y="371474"/>
            <a:chExt cx="10775522" cy="63912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950" y="371474"/>
              <a:ext cx="5070629" cy="63912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629" y="371474"/>
              <a:ext cx="5304843" cy="6391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92502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2" y="3014662"/>
            <a:ext cx="49053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98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990600"/>
            <a:ext cx="64674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281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499394" y="388376"/>
            <a:ext cx="9193212" cy="6104499"/>
            <a:chOff x="498475" y="388376"/>
            <a:chExt cx="9193212" cy="610449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475" y="388376"/>
              <a:ext cx="4149725" cy="610449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5767" y="388376"/>
              <a:ext cx="4895920" cy="5362575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887939" y="828323"/>
            <a:ext cx="310516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97702" y="1008797"/>
            <a:ext cx="367666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563086" y="1219349"/>
            <a:ext cx="68080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321076" y="1405839"/>
            <a:ext cx="220881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243889" y="1586312"/>
            <a:ext cx="328462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563086" y="1772801"/>
            <a:ext cx="396542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563086" y="1965306"/>
            <a:ext cx="368268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596706" y="2290599"/>
            <a:ext cx="1198161" cy="1503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563086" y="4546079"/>
            <a:ext cx="83721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074428" y="5358210"/>
            <a:ext cx="83721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6288" y="6188389"/>
            <a:ext cx="83721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912109" y="661884"/>
            <a:ext cx="321848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877394" y="2254650"/>
            <a:ext cx="75802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877394" y="2519344"/>
            <a:ext cx="221384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791794" y="2717865"/>
            <a:ext cx="237025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919537" y="2952481"/>
            <a:ext cx="357939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060949" y="2717865"/>
            <a:ext cx="63165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019047" y="3181081"/>
            <a:ext cx="147988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94781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5995" y="69849"/>
            <a:ext cx="7792860" cy="6515330"/>
            <a:chOff x="1317624" y="69849"/>
            <a:chExt cx="7792860" cy="6515330"/>
          </a:xfrm>
        </p:grpSpPr>
        <p:grpSp>
          <p:nvGrpSpPr>
            <p:cNvPr id="7" name="그룹 6"/>
            <p:cNvGrpSpPr/>
            <p:nvPr/>
          </p:nvGrpSpPr>
          <p:grpSpPr>
            <a:xfrm>
              <a:off x="1317624" y="225424"/>
              <a:ext cx="3657889" cy="6264275"/>
              <a:chOff x="530224" y="225424"/>
              <a:chExt cx="3657889" cy="626427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0224" y="225424"/>
                <a:ext cx="3657887" cy="982539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225" y="1319414"/>
                <a:ext cx="3657888" cy="5170285"/>
              </a:xfrm>
              <a:prstGeom prst="rect">
                <a:avLst/>
              </a:prstGeom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5160963" y="69849"/>
              <a:ext cx="3949521" cy="6515330"/>
              <a:chOff x="3878263" y="69849"/>
              <a:chExt cx="3949521" cy="651533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1438" y="69849"/>
                <a:ext cx="3946346" cy="5648325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8263" y="5703932"/>
                <a:ext cx="3868737" cy="881247"/>
              </a:xfrm>
              <a:prstGeom prst="rect">
                <a:avLst/>
              </a:prstGeom>
            </p:spPr>
          </p:pic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8950" y="176517"/>
            <a:ext cx="4000500" cy="968070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317818" y="467376"/>
            <a:ext cx="104776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70481" y="984734"/>
            <a:ext cx="324353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39942" y="2266097"/>
            <a:ext cx="145582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43889" y="3751997"/>
            <a:ext cx="157012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17818" y="3920439"/>
            <a:ext cx="157012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751455" y="322997"/>
            <a:ext cx="27201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288239" y="653865"/>
            <a:ext cx="145082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179955" y="1050907"/>
            <a:ext cx="65072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179955" y="1242203"/>
            <a:ext cx="359846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179955" y="3920439"/>
            <a:ext cx="372479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179955" y="4088881"/>
            <a:ext cx="372479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179955" y="4281386"/>
            <a:ext cx="372479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179955" y="4461860"/>
            <a:ext cx="221482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179955" y="4642333"/>
            <a:ext cx="3439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407536" y="5899633"/>
            <a:ext cx="3439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9372568" y="571649"/>
            <a:ext cx="259885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151362" y="740091"/>
            <a:ext cx="236423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607183" y="740091"/>
            <a:ext cx="236423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8190449" y="926580"/>
            <a:ext cx="236423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3236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0800" y="146050"/>
            <a:ext cx="12196751" cy="6289674"/>
            <a:chOff x="50800" y="146050"/>
            <a:chExt cx="12196751" cy="62896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" y="146050"/>
              <a:ext cx="3825875" cy="364015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6675" y="311149"/>
              <a:ext cx="4216587" cy="61245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6437" y="311149"/>
              <a:ext cx="4151114" cy="4910137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50800" y="353075"/>
            <a:ext cx="71922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4942" y="533549"/>
            <a:ext cx="222918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4942" y="1255444"/>
            <a:ext cx="110423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876675" y="708007"/>
            <a:ext cx="40761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876675" y="900512"/>
            <a:ext cx="40761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876675" y="1111065"/>
            <a:ext cx="40761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876675" y="1303570"/>
            <a:ext cx="105025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76675" y="4227243"/>
            <a:ext cx="105025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526881" y="533549"/>
            <a:ext cx="18503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363826" y="900512"/>
            <a:ext cx="82817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135854" y="1109209"/>
            <a:ext cx="118260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135854" y="2161972"/>
            <a:ext cx="280085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135854" y="2925977"/>
            <a:ext cx="397994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135854" y="3124499"/>
            <a:ext cx="218724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06149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29789" b="44967"/>
          <a:stretch/>
        </p:blipFill>
        <p:spPr>
          <a:xfrm>
            <a:off x="134855" y="2135606"/>
            <a:ext cx="6200670" cy="2273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58843"/>
          <a:stretch/>
        </p:blipFill>
        <p:spPr>
          <a:xfrm>
            <a:off x="5810436" y="2135605"/>
            <a:ext cx="6104390" cy="29717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05526" y="5103757"/>
            <a:ext cx="24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원시 유형 자료복사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08433" y="5559557"/>
            <a:ext cx="400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</a:rPr>
              <a:t>원시적 </a:t>
            </a:r>
            <a:r>
              <a:rPr lang="en-US" altLang="ko-KR" b="1" smtClean="0">
                <a:solidFill>
                  <a:srgbClr val="FF0000"/>
                </a:solidFill>
              </a:rPr>
              <a:t>: </a:t>
            </a:r>
            <a:r>
              <a:rPr lang="ko-KR" altLang="en-US" b="1" smtClean="0">
                <a:solidFill>
                  <a:srgbClr val="FF0000"/>
                </a:solidFill>
              </a:rPr>
              <a:t>처음 시작된 그대로의 상태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80684" y="5103757"/>
            <a:ext cx="24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참조 주소 복사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5545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92229" y="69850"/>
            <a:ext cx="8407543" cy="6179100"/>
            <a:chOff x="409575" y="69850"/>
            <a:chExt cx="8407543" cy="61791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" y="488950"/>
              <a:ext cx="4082202" cy="576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8387" y="69850"/>
              <a:ext cx="3938731" cy="576000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340" y="5767294"/>
            <a:ext cx="3894209" cy="72068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2565233" y="832483"/>
            <a:ext cx="178418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81701" y="1596489"/>
            <a:ext cx="297531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956259" y="1788994"/>
            <a:ext cx="2975310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981701" y="2601126"/>
            <a:ext cx="13329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745706" y="2974105"/>
            <a:ext cx="27045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2" idx="3"/>
          </p:cNvCxnSpPr>
          <p:nvPr/>
        </p:nvCxnSpPr>
        <p:spPr>
          <a:xfrm>
            <a:off x="3948864" y="3359116"/>
            <a:ext cx="2025567" cy="9834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81701" y="3539590"/>
            <a:ext cx="2824915" cy="13715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981701" y="3727335"/>
            <a:ext cx="305953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981701" y="3919840"/>
            <a:ext cx="310765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981701" y="4094298"/>
            <a:ext cx="394986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981701" y="4280788"/>
            <a:ext cx="394986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423359" y="293069"/>
            <a:ext cx="93996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423359" y="481230"/>
            <a:ext cx="373730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423359" y="667720"/>
            <a:ext cx="3448552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423359" y="832483"/>
            <a:ext cx="373730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716128" y="4586336"/>
            <a:ext cx="315578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52118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38514" y="292100"/>
            <a:ext cx="9714973" cy="6280150"/>
            <a:chOff x="222250" y="292100"/>
            <a:chExt cx="9714973" cy="62801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0" y="292100"/>
              <a:ext cx="5485346" cy="615791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7757" y="374650"/>
              <a:ext cx="4149466" cy="619760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331996" y="579820"/>
            <a:ext cx="240380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31996" y="844515"/>
            <a:ext cx="3841583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31996" y="1085147"/>
            <a:ext cx="257225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72928" y="1085147"/>
            <a:ext cx="2572251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331996" y="1343826"/>
            <a:ext cx="269256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111454" y="1343826"/>
            <a:ext cx="243372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890585" y="1987515"/>
            <a:ext cx="142323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890585" y="3930615"/>
            <a:ext cx="707357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890585" y="2565031"/>
            <a:ext cx="39618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890585" y="4129136"/>
            <a:ext cx="39618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890585" y="4327657"/>
            <a:ext cx="39618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890585" y="4508131"/>
            <a:ext cx="39618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890585" y="4682589"/>
            <a:ext cx="3582904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775406" y="4990385"/>
            <a:ext cx="400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FF0000"/>
                </a:solidFill>
              </a:rPr>
              <a:t>Constructor : </a:t>
            </a:r>
            <a:r>
              <a:rPr lang="ko-KR" altLang="en-US" b="1" smtClean="0">
                <a:solidFill>
                  <a:srgbClr val="FF0000"/>
                </a:solidFill>
              </a:rPr>
              <a:t>생성자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1662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81163" y="95250"/>
            <a:ext cx="9029674" cy="6710362"/>
            <a:chOff x="776287" y="95250"/>
            <a:chExt cx="9029674" cy="67103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287" y="95250"/>
              <a:ext cx="4543399" cy="67103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9686" y="327025"/>
              <a:ext cx="4486275" cy="123825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2354681" y="1650630"/>
            <a:ext cx="3594935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885449" y="1861183"/>
            <a:ext cx="947988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62" y="2230354"/>
            <a:ext cx="53340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551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37" y="3262312"/>
            <a:ext cx="41243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0454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1252537"/>
            <a:ext cx="58864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5889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866775"/>
            <a:ext cx="94964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7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2752725"/>
            <a:ext cx="66389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29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938462"/>
            <a:ext cx="54483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2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55" y="370222"/>
            <a:ext cx="2147921" cy="64877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84" y="370222"/>
            <a:ext cx="7620000" cy="5314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549" y="313072"/>
            <a:ext cx="56578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8896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833383" y="67648"/>
            <a:ext cx="8525235" cy="6652747"/>
            <a:chOff x="766402" y="67648"/>
            <a:chExt cx="8525235" cy="6652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402" y="67648"/>
              <a:ext cx="3631159" cy="128567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403" y="1353321"/>
              <a:ext cx="3627798" cy="536707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3425" y="67648"/>
              <a:ext cx="4648212" cy="502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07410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44" y="454864"/>
            <a:ext cx="9434513" cy="59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2484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02" y="154782"/>
            <a:ext cx="5560333" cy="65484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49" y="1282282"/>
            <a:ext cx="56578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9410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2" y="449580"/>
            <a:ext cx="4115229" cy="57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093" y="541490"/>
            <a:ext cx="5306378" cy="592027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894181" y="1580780"/>
            <a:ext cx="28840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94181" y="2387230"/>
            <a:ext cx="8393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94181" y="3327030"/>
            <a:ext cx="18490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94181" y="3682630"/>
            <a:ext cx="39254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94181" y="3885830"/>
            <a:ext cx="26173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03" y="84899"/>
            <a:ext cx="4586144" cy="300120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523331" y="3422280"/>
            <a:ext cx="40905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523331" y="3682260"/>
            <a:ext cx="49986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523331" y="3885830"/>
            <a:ext cx="33666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54369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4462"/>
            <a:ext cx="5886450" cy="1628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1773237"/>
            <a:ext cx="58483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0369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8588" y="390800"/>
            <a:ext cx="9394825" cy="6197600"/>
            <a:chOff x="909637" y="390800"/>
            <a:chExt cx="9394825" cy="6197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637" y="609600"/>
              <a:ext cx="4010987" cy="576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2378" y="390800"/>
              <a:ext cx="4922084" cy="619760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465681" y="1669680"/>
            <a:ext cx="37476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65681" y="1847480"/>
            <a:ext cx="14489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465681" y="2761880"/>
            <a:ext cx="6044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65681" y="2952380"/>
            <a:ext cx="36968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465681" y="3123830"/>
            <a:ext cx="36968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465681" y="3295280"/>
            <a:ext cx="15823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65681" y="4704980"/>
            <a:ext cx="22554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465681" y="4863730"/>
            <a:ext cx="37476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465681" y="5041530"/>
            <a:ext cx="37476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465681" y="5232030"/>
            <a:ext cx="34873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974181" y="2495180"/>
            <a:ext cx="16712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974181" y="2945660"/>
            <a:ext cx="45668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974181" y="3129440"/>
            <a:ext cx="17855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45906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94" y="114393"/>
            <a:ext cx="10539412" cy="6476815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957681" y="4552580"/>
            <a:ext cx="43255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957681" y="4743080"/>
            <a:ext cx="43255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957681" y="4952630"/>
            <a:ext cx="43255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875881" y="3053980"/>
            <a:ext cx="43255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75881" y="3219080"/>
            <a:ext cx="43255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875881" y="3441330"/>
            <a:ext cx="216275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875881" y="4558560"/>
            <a:ext cx="22871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75881" y="4812560"/>
            <a:ext cx="43255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875881" y="5047510"/>
            <a:ext cx="43255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875881" y="5187210"/>
            <a:ext cx="43255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875881" y="5409460"/>
            <a:ext cx="25475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875881" y="5612660"/>
            <a:ext cx="25475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875881" y="5822210"/>
            <a:ext cx="6488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94651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47" y="549000"/>
            <a:ext cx="9196906" cy="576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V="1">
            <a:off x="1586331" y="2571750"/>
            <a:ext cx="3754019" cy="598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1586331" y="2749550"/>
            <a:ext cx="3754019" cy="598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82559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01" y="549000"/>
            <a:ext cx="9463799" cy="576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21231" y="806080"/>
            <a:ext cx="9663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421231" y="1187080"/>
            <a:ext cx="36460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21231" y="3473080"/>
            <a:ext cx="36460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21231" y="3663580"/>
            <a:ext cx="36460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421231" y="3860430"/>
            <a:ext cx="22236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748881" y="4158880"/>
            <a:ext cx="39318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748881" y="4336680"/>
            <a:ext cx="39318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48881" y="4514480"/>
            <a:ext cx="39318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748881" y="4704980"/>
            <a:ext cx="39318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748881" y="4908180"/>
            <a:ext cx="39318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748881" y="5085980"/>
            <a:ext cx="39318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748881" y="5289180"/>
            <a:ext cx="13473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79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2595562"/>
            <a:ext cx="66579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5547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08" y="549000"/>
            <a:ext cx="9415385" cy="5760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52981" y="1409330"/>
            <a:ext cx="38365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452981" y="1593480"/>
            <a:ext cx="38365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649831" y="3765180"/>
            <a:ext cx="36397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2981" y="3968380"/>
            <a:ext cx="39064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452981" y="4165230"/>
            <a:ext cx="21220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901281" y="2031630"/>
            <a:ext cx="36841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36181" y="2196730"/>
            <a:ext cx="33412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736181" y="3638180"/>
            <a:ext cx="13918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523" y="476494"/>
            <a:ext cx="4838700" cy="5924306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11391904" y="736230"/>
            <a:ext cx="43382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125204" y="964830"/>
            <a:ext cx="46049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125204" y="1174380"/>
            <a:ext cx="42620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736181" y="4598300"/>
            <a:ext cx="334126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391904" y="2960000"/>
            <a:ext cx="43382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1125204" y="3180980"/>
            <a:ext cx="46049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125204" y="3401960"/>
            <a:ext cx="3413756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28653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76494"/>
            <a:ext cx="4838700" cy="5924306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135481" y="736230"/>
            <a:ext cx="43382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68781" y="964830"/>
            <a:ext cx="46049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68781" y="1174380"/>
            <a:ext cx="42620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94957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81088" y="144583"/>
            <a:ext cx="10029825" cy="6665670"/>
            <a:chOff x="460375" y="144583"/>
            <a:chExt cx="10029825" cy="66656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375" y="196850"/>
              <a:ext cx="4383368" cy="656113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4925" y="144583"/>
              <a:ext cx="5375275" cy="6665670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6179921" y="480960"/>
            <a:ext cx="45718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905601" y="717180"/>
            <a:ext cx="40003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1355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387350"/>
            <a:ext cx="4606096" cy="60325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173581" y="679080"/>
            <a:ext cx="42289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998321" y="861960"/>
            <a:ext cx="440425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833437"/>
            <a:ext cx="54864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5587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162050"/>
            <a:ext cx="6010275" cy="453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892" y="531495"/>
            <a:ext cx="3152775" cy="2381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892" y="3278505"/>
            <a:ext cx="31718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118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" y="1285875"/>
            <a:ext cx="5991225" cy="4286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5" y="1085850"/>
            <a:ext cx="6105525" cy="46863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6195161" y="3285120"/>
            <a:ext cx="15619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191601" y="3468000"/>
            <a:ext cx="34279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515201" y="3849000"/>
            <a:ext cx="131815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309961" y="4572900"/>
            <a:ext cx="1379119" cy="0"/>
          </a:xfrm>
          <a:prstGeom prst="line">
            <a:avLst/>
          </a:prstGeom>
          <a:ln w="1651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67826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8743" y="3244334"/>
            <a:ext cx="50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rgbClr val="FF0000"/>
                </a:solidFill>
              </a:rPr>
              <a:t>참고용 데이터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06204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32510" y="1285875"/>
            <a:ext cx="10126980" cy="4286250"/>
            <a:chOff x="1111567" y="1285875"/>
            <a:chExt cx="10126980" cy="42862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1567" y="1285875"/>
              <a:ext cx="3933825" cy="42862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6372" y="1285875"/>
              <a:ext cx="5972175" cy="2524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23517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666750"/>
            <a:ext cx="108394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3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461962"/>
            <a:ext cx="6629400" cy="101917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21494" y="1697691"/>
            <a:ext cx="11149012" cy="3207683"/>
            <a:chOff x="276225" y="1973916"/>
            <a:chExt cx="11149012" cy="320768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225" y="2172354"/>
              <a:ext cx="5676900" cy="300924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3150" y="1973916"/>
              <a:ext cx="5272087" cy="3131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0185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2838450"/>
            <a:ext cx="66008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7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43025"/>
            <a:ext cx="67056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88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014412"/>
            <a:ext cx="66960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61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528762"/>
            <a:ext cx="66675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24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3081337"/>
            <a:ext cx="54768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47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262062"/>
            <a:ext cx="67437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78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610" y="189000"/>
            <a:ext cx="47927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7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542925"/>
            <a:ext cx="68389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8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328737"/>
            <a:ext cx="6048375" cy="466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12" y="1905000"/>
            <a:ext cx="6657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98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14700" y="3048000"/>
            <a:ext cx="5562600" cy="1728787"/>
            <a:chOff x="3314700" y="3048000"/>
            <a:chExt cx="5562600" cy="172878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4700" y="3048000"/>
              <a:ext cx="5562600" cy="762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4225" y="4138612"/>
              <a:ext cx="5543550" cy="638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528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1338262"/>
            <a:ext cx="60579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14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08239" y="371474"/>
            <a:ext cx="10775522" cy="6391275"/>
            <a:chOff x="742950" y="371474"/>
            <a:chExt cx="10775522" cy="63912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950" y="371474"/>
              <a:ext cx="5070629" cy="63912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629" y="371474"/>
              <a:ext cx="5304843" cy="6391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645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3205162"/>
            <a:ext cx="49625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27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619125"/>
            <a:ext cx="59436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6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66675"/>
            <a:ext cx="606742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97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12" y="461962"/>
            <a:ext cx="2009775" cy="352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037" y="1028699"/>
            <a:ext cx="5187927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42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38206" y="209550"/>
            <a:ext cx="9915588" cy="6594526"/>
            <a:chOff x="409575" y="209550"/>
            <a:chExt cx="9915588" cy="65945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" y="209550"/>
              <a:ext cx="4407204" cy="134625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575" y="1555802"/>
              <a:ext cx="4407204" cy="524827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0676" y="209550"/>
              <a:ext cx="4924487" cy="64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364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39823" y="189000"/>
            <a:ext cx="10312354" cy="6480000"/>
            <a:chOff x="454048" y="189000"/>
            <a:chExt cx="10312354" cy="648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048" y="189000"/>
              <a:ext cx="4330654" cy="648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702" y="189000"/>
              <a:ext cx="5981700" cy="3038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650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714" y="189000"/>
            <a:ext cx="5064573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47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652462"/>
            <a:ext cx="59817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89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7" y="3205162"/>
            <a:ext cx="36671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43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7650" y="280987"/>
            <a:ext cx="11696701" cy="6296025"/>
            <a:chOff x="314325" y="280987"/>
            <a:chExt cx="11696701" cy="62960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325" y="280987"/>
              <a:ext cx="6496050" cy="62960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0376" y="442913"/>
              <a:ext cx="5200650" cy="596432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1" y="6380374"/>
            <a:ext cx="7448550" cy="3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05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495300"/>
            <a:ext cx="65532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71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743075"/>
            <a:ext cx="7581900" cy="3371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4200525"/>
            <a:ext cx="41719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54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56" y="189000"/>
            <a:ext cx="5951489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8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624138" y="2205037"/>
            <a:ext cx="6943725" cy="2447925"/>
            <a:chOff x="4429125" y="2205037"/>
            <a:chExt cx="6943725" cy="24479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125" y="2205037"/>
              <a:ext cx="3333750" cy="24479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2875" y="3471862"/>
              <a:ext cx="3609975" cy="118110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11" y="63818"/>
            <a:ext cx="4392207" cy="2546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8435" y="2979420"/>
            <a:ext cx="1729935" cy="3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7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62" y="2522220"/>
            <a:ext cx="4714875" cy="533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87" y="3152775"/>
            <a:ext cx="5838825" cy="11620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044066" y="4939665"/>
            <a:ext cx="8103868" cy="457200"/>
            <a:chOff x="1493520" y="4939665"/>
            <a:chExt cx="8103868" cy="4572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3520" y="4996815"/>
              <a:ext cx="1219200" cy="4000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6587" y="4939665"/>
              <a:ext cx="1247775" cy="4572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8229" y="4977765"/>
              <a:ext cx="1266825" cy="4191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8921" y="4977765"/>
              <a:ext cx="1257300" cy="4095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40088" y="4939665"/>
              <a:ext cx="12573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436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33725" y="1353026"/>
            <a:ext cx="5924550" cy="4151948"/>
            <a:chOff x="169545" y="2547937"/>
            <a:chExt cx="5924550" cy="415194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545" y="2547937"/>
              <a:ext cx="5924550" cy="17621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507" y="4394835"/>
              <a:ext cx="5762625" cy="2305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3938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" y="245745"/>
            <a:ext cx="5876925" cy="1400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45" y="245745"/>
            <a:ext cx="4903358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5" y="1657349"/>
            <a:ext cx="4975421" cy="26592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35" y="2921344"/>
            <a:ext cx="6562725" cy="3124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785" y="957134"/>
            <a:ext cx="66198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2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919162"/>
            <a:ext cx="60198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8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19075"/>
            <a:ext cx="60293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4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54648" y="180975"/>
            <a:ext cx="6124575" cy="3825240"/>
            <a:chOff x="3033712" y="160972"/>
            <a:chExt cx="6124575" cy="38252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3712" y="160972"/>
              <a:ext cx="6124575" cy="13239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162" y="1423987"/>
              <a:ext cx="5781675" cy="2562225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976403" y="508635"/>
            <a:ext cx="4642491" cy="5901690"/>
            <a:chOff x="6976403" y="508635"/>
            <a:chExt cx="4642491" cy="590169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6403" y="508635"/>
              <a:ext cx="4305178" cy="298894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6404" y="3609975"/>
              <a:ext cx="4642490" cy="2800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8292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7" y="2005012"/>
            <a:ext cx="59531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50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2500312"/>
            <a:ext cx="5876925" cy="18573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592930"/>
            <a:ext cx="1721002" cy="56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3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1450" y="942975"/>
            <a:ext cx="11849100" cy="4972050"/>
            <a:chOff x="205740" y="942975"/>
            <a:chExt cx="11849100" cy="49720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" y="942975"/>
              <a:ext cx="5867400" cy="49720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3140" y="1014412"/>
              <a:ext cx="5981700" cy="482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0219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91942" y="167163"/>
            <a:ext cx="11608117" cy="6545104"/>
            <a:chOff x="152400" y="167163"/>
            <a:chExt cx="11608117" cy="654510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67163"/>
              <a:ext cx="5943600" cy="35623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9050" y="350520"/>
              <a:ext cx="5491467" cy="6361747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67" y="4997767"/>
            <a:ext cx="5895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175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8118" y="823912"/>
            <a:ext cx="11835765" cy="5210175"/>
            <a:chOff x="356235" y="823912"/>
            <a:chExt cx="11835765" cy="52101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235" y="823912"/>
              <a:ext cx="5962650" cy="52101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025" y="1114425"/>
              <a:ext cx="5895975" cy="462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81877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38513" y="1547813"/>
            <a:ext cx="5514975" cy="3762375"/>
            <a:chOff x="3338512" y="944880"/>
            <a:chExt cx="5514975" cy="37623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6662" y="944880"/>
              <a:ext cx="4638675" cy="1143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8512" y="2287905"/>
              <a:ext cx="5514975" cy="2419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1884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52387"/>
            <a:ext cx="59626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9" y="2191265"/>
            <a:ext cx="5067203" cy="24758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30" y="171449"/>
            <a:ext cx="6071286" cy="70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752" y="774357"/>
            <a:ext cx="5408416" cy="60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138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6213" y="385762"/>
            <a:ext cx="11839575" cy="6162675"/>
            <a:chOff x="264795" y="385762"/>
            <a:chExt cx="11839575" cy="61626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95" y="385762"/>
              <a:ext cx="5934075" cy="27336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8870" y="385762"/>
              <a:ext cx="5905500" cy="6162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3759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35330" y="91440"/>
            <a:ext cx="10721340" cy="6766560"/>
            <a:chOff x="437197" y="91440"/>
            <a:chExt cx="10721340" cy="67665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97" y="91440"/>
              <a:ext cx="5876925" cy="22383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5239" y="91440"/>
              <a:ext cx="4523298" cy="6766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545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218" y="130493"/>
            <a:ext cx="4775565" cy="65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6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328612"/>
            <a:ext cx="58769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60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148012"/>
            <a:ext cx="44196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437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00212"/>
            <a:ext cx="59436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862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079" y="157163"/>
            <a:ext cx="4985843" cy="663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57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2" y="2938462"/>
            <a:ext cx="49053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97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42010" y="33337"/>
            <a:ext cx="10507980" cy="6791325"/>
            <a:chOff x="224790" y="33337"/>
            <a:chExt cx="10507980" cy="67913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790" y="33337"/>
              <a:ext cx="5981700" cy="67913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9870" y="179070"/>
              <a:ext cx="4152900" cy="224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16537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2933700"/>
            <a:ext cx="49244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45" y="2238270"/>
            <a:ext cx="5125223" cy="24319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57" y="1990029"/>
            <a:ext cx="4934286" cy="29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56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5846" y="719137"/>
            <a:ext cx="10080308" cy="5419725"/>
            <a:chOff x="334327" y="719137"/>
            <a:chExt cx="10080308" cy="54197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327" y="719137"/>
              <a:ext cx="5915025" cy="54197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885" y="862965"/>
              <a:ext cx="3714750" cy="1885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39600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843087"/>
            <a:ext cx="59150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418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42963" y="133350"/>
            <a:ext cx="10506075" cy="6724650"/>
            <a:chOff x="420052" y="133350"/>
            <a:chExt cx="10506075" cy="67246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052" y="455295"/>
              <a:ext cx="4981575" cy="11620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2152" y="133350"/>
              <a:ext cx="5133975" cy="672465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3" y="2516505"/>
            <a:ext cx="5067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89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8063" y="1355884"/>
            <a:ext cx="5095875" cy="4146233"/>
            <a:chOff x="279082" y="536257"/>
            <a:chExt cx="5095875" cy="414623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082" y="536257"/>
              <a:ext cx="5095875" cy="31337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19" y="3729990"/>
              <a:ext cx="48768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2249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152650"/>
            <a:ext cx="5029200" cy="2552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275" y="2505075"/>
            <a:ext cx="22288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407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27723" y="733425"/>
            <a:ext cx="10536555" cy="5391150"/>
            <a:chOff x="395287" y="276225"/>
            <a:chExt cx="10536555" cy="53911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287" y="395287"/>
              <a:ext cx="5000625" cy="2409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0717" y="276225"/>
              <a:ext cx="5191125" cy="539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55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" y="814388"/>
            <a:ext cx="5105400" cy="2009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2816543"/>
            <a:ext cx="5114925" cy="2257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530" y="814388"/>
            <a:ext cx="5238750" cy="5229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232" y="4483417"/>
            <a:ext cx="45339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367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7" y="2138362"/>
            <a:ext cx="5076825" cy="2581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1427797"/>
            <a:ext cx="1047750" cy="314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766" b="8594"/>
          <a:stretch/>
        </p:blipFill>
        <p:spPr>
          <a:xfrm>
            <a:off x="3261360" y="4837747"/>
            <a:ext cx="5773102" cy="5572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5565457"/>
            <a:ext cx="3352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274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1589722"/>
            <a:ext cx="1123950" cy="295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2" y="2524125"/>
            <a:ext cx="4905375" cy="1809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912" y="4249103"/>
            <a:ext cx="2924175" cy="723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462" y="5076825"/>
            <a:ext cx="32670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46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2533650"/>
            <a:ext cx="3695700" cy="1790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50" y="2933700"/>
            <a:ext cx="22479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3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605087"/>
            <a:ext cx="66103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93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7" y="1704022"/>
            <a:ext cx="2714625" cy="44767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48990" y="2324100"/>
            <a:ext cx="5494020" cy="2209800"/>
            <a:chOff x="2702242" y="2324100"/>
            <a:chExt cx="5494020" cy="22098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2242" y="2605087"/>
              <a:ext cx="4333875" cy="16478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7537" y="2324100"/>
              <a:ext cx="1228725" cy="220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4935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857250"/>
            <a:ext cx="5848350" cy="5143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67300" y="701040"/>
            <a:ext cx="548640" cy="35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0" y="213836"/>
            <a:ext cx="4851903" cy="643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373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237"/>
            <a:ext cx="5915025" cy="3057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05" y="1533525"/>
            <a:ext cx="59436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31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600075"/>
            <a:ext cx="59150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252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76764" y="217170"/>
            <a:ext cx="10638473" cy="6480000"/>
            <a:chOff x="601027" y="217170"/>
            <a:chExt cx="10638473" cy="648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027" y="217170"/>
              <a:ext cx="4813493" cy="648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7830" y="270204"/>
              <a:ext cx="5741670" cy="6426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4627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3157537"/>
            <a:ext cx="4829175" cy="542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3841081"/>
            <a:ext cx="5105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631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8120" y="1524000"/>
            <a:ext cx="11795760" cy="3810000"/>
            <a:chOff x="396240" y="1524000"/>
            <a:chExt cx="11795760" cy="381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240" y="1524000"/>
              <a:ext cx="5867400" cy="381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3650" y="1614487"/>
              <a:ext cx="5848350" cy="362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38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2533650"/>
            <a:ext cx="4381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623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48152" y="233363"/>
            <a:ext cx="11295697" cy="6624637"/>
            <a:chOff x="329565" y="233363"/>
            <a:chExt cx="11295697" cy="66246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565" y="233363"/>
              <a:ext cx="5924550" cy="44100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9616" y="233363"/>
              <a:ext cx="5115646" cy="6624637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2" y="4701540"/>
            <a:ext cx="49053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02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47337" y="510540"/>
            <a:ext cx="9097327" cy="6056947"/>
            <a:chOff x="882015" y="510540"/>
            <a:chExt cx="9097327" cy="60569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015" y="510540"/>
              <a:ext cx="4277935" cy="605694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7453" y="510540"/>
              <a:ext cx="4181889" cy="5971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703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4247</TotalTime>
  <Words>480</Words>
  <Application>Microsoft Office PowerPoint</Application>
  <PresentationFormat>와이드스크린</PresentationFormat>
  <Paragraphs>53</Paragraphs>
  <Slides>318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HeadingPairs>
  <TitlesOfParts>
    <vt:vector size="3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145</cp:revision>
  <dcterms:created xsi:type="dcterms:W3CDTF">2023-04-11T23:34:48Z</dcterms:created>
  <dcterms:modified xsi:type="dcterms:W3CDTF">2023-04-20T08:39:24Z</dcterms:modified>
</cp:coreProperties>
</file>